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DBBD"/>
    <a:srgbClr val="FF33CC"/>
    <a:srgbClr val="6600CC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9" autoAdjust="0"/>
    <p:restoredTop sz="94660"/>
  </p:normalViewPr>
  <p:slideViewPr>
    <p:cSldViewPr>
      <p:cViewPr varScale="1">
        <p:scale>
          <a:sx n="62" d="100"/>
          <a:sy n="62" d="100"/>
        </p:scale>
        <p:origin x="-101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1C1-A06D-4AF4-BE6C-10995006E7B0}" type="datetimeFigureOut">
              <a:rPr lang="en-IE" smtClean="0"/>
              <a:pPr/>
              <a:t>23/06/2016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42E9-72F4-4336-BF85-51F4AD28D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1C1-A06D-4AF4-BE6C-10995006E7B0}" type="datetimeFigureOut">
              <a:rPr lang="en-IE" smtClean="0"/>
              <a:pPr/>
              <a:t>23/06/2016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42E9-72F4-4336-BF85-51F4AD28D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1C1-A06D-4AF4-BE6C-10995006E7B0}" type="datetimeFigureOut">
              <a:rPr lang="en-IE" smtClean="0"/>
              <a:pPr/>
              <a:t>23/06/2016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42E9-72F4-4336-BF85-51F4AD28D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1C1-A06D-4AF4-BE6C-10995006E7B0}" type="datetimeFigureOut">
              <a:rPr lang="en-IE" smtClean="0"/>
              <a:pPr/>
              <a:t>23/06/2016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42E9-72F4-4336-BF85-51F4AD28D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1C1-A06D-4AF4-BE6C-10995006E7B0}" type="datetimeFigureOut">
              <a:rPr lang="en-IE" smtClean="0"/>
              <a:pPr/>
              <a:t>23/06/2016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42E9-72F4-4336-BF85-51F4AD28D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1C1-A06D-4AF4-BE6C-10995006E7B0}" type="datetimeFigureOut">
              <a:rPr lang="en-IE" smtClean="0"/>
              <a:pPr/>
              <a:t>23/06/2016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42E9-72F4-4336-BF85-51F4AD28D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1C1-A06D-4AF4-BE6C-10995006E7B0}" type="datetimeFigureOut">
              <a:rPr lang="en-IE" smtClean="0"/>
              <a:pPr/>
              <a:t>23/06/2016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42E9-72F4-4336-BF85-51F4AD28D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1C1-A06D-4AF4-BE6C-10995006E7B0}" type="datetimeFigureOut">
              <a:rPr lang="en-IE" smtClean="0"/>
              <a:pPr/>
              <a:t>23/06/2016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42E9-72F4-4336-BF85-51F4AD28D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1C1-A06D-4AF4-BE6C-10995006E7B0}" type="datetimeFigureOut">
              <a:rPr lang="en-IE" smtClean="0"/>
              <a:pPr/>
              <a:t>23/06/2016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42E9-72F4-4336-BF85-51F4AD28D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1C1-A06D-4AF4-BE6C-10995006E7B0}" type="datetimeFigureOut">
              <a:rPr lang="en-IE" smtClean="0"/>
              <a:pPr/>
              <a:t>23/06/2016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42E9-72F4-4336-BF85-51F4AD28DDF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91C1-A06D-4AF4-BE6C-10995006E7B0}" type="datetimeFigureOut">
              <a:rPr lang="en-IE" smtClean="0"/>
              <a:pPr/>
              <a:t>23/06/2016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4542E9-72F4-4336-BF85-51F4AD28DDF2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2491C1-A06D-4AF4-BE6C-10995006E7B0}" type="datetimeFigureOut">
              <a:rPr lang="en-IE" smtClean="0"/>
              <a:pPr/>
              <a:t>23/06/2016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4542E9-72F4-4336-BF85-51F4AD28DDF2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4744"/>
            <a:ext cx="7851648" cy="1828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25DBBD"/>
                </a:solidFill>
                <a:latin typeface="Bauhaus 93" pitchFamily="82" charset="0"/>
              </a:rPr>
              <a:t>Ancient Egypt</a:t>
            </a:r>
            <a:endParaRPr lang="en-IE" dirty="0">
              <a:solidFill>
                <a:srgbClr val="25DBBD"/>
              </a:solidFill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84984"/>
            <a:ext cx="7854696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6600CC"/>
                </a:solidFill>
              </a:rPr>
              <a:t>By  Evan ,  Cara ,  </a:t>
            </a:r>
            <a:r>
              <a:rPr lang="en-US" dirty="0" err="1" smtClean="0">
                <a:solidFill>
                  <a:srgbClr val="6600CC"/>
                </a:solidFill>
              </a:rPr>
              <a:t>Hollie</a:t>
            </a:r>
            <a:r>
              <a:rPr lang="en-US" dirty="0" smtClean="0">
                <a:solidFill>
                  <a:srgbClr val="6600CC"/>
                </a:solidFill>
              </a:rPr>
              <a:t> ,  </a:t>
            </a:r>
            <a:r>
              <a:rPr lang="en-US" dirty="0" err="1" smtClean="0">
                <a:solidFill>
                  <a:srgbClr val="6600CC"/>
                </a:solidFill>
              </a:rPr>
              <a:t>Aoife</a:t>
            </a:r>
            <a:r>
              <a:rPr lang="en-US" dirty="0" smtClean="0">
                <a:solidFill>
                  <a:srgbClr val="6600CC"/>
                </a:solidFill>
              </a:rPr>
              <a:t> ,  </a:t>
            </a:r>
            <a:endParaRPr lang="en-IE" dirty="0">
              <a:solidFill>
                <a:srgbClr val="6600CC"/>
              </a:solidFill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755576" y="1268760"/>
            <a:ext cx="936104" cy="9361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5-Point Star 19"/>
          <p:cNvSpPr/>
          <p:nvPr/>
        </p:nvSpPr>
        <p:spPr>
          <a:xfrm>
            <a:off x="8028384" y="551723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5-Point Star 20"/>
          <p:cNvSpPr/>
          <p:nvPr/>
        </p:nvSpPr>
        <p:spPr>
          <a:xfrm>
            <a:off x="1115616" y="5805264"/>
            <a:ext cx="864096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4-Point Star 21"/>
          <p:cNvSpPr/>
          <p:nvPr/>
        </p:nvSpPr>
        <p:spPr>
          <a:xfrm>
            <a:off x="4211960" y="1268760"/>
            <a:ext cx="792088" cy="72008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4-Point Star 22"/>
          <p:cNvSpPr/>
          <p:nvPr/>
        </p:nvSpPr>
        <p:spPr>
          <a:xfrm>
            <a:off x="4211960" y="5517232"/>
            <a:ext cx="936104" cy="79208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5-Point Star 24"/>
          <p:cNvSpPr/>
          <p:nvPr/>
        </p:nvSpPr>
        <p:spPr>
          <a:xfrm>
            <a:off x="7668344" y="1484784"/>
            <a:ext cx="864096" cy="8640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</a:t>
            </a:r>
            <a:r>
              <a:rPr lang="en-US" dirty="0" err="1" smtClean="0">
                <a:solidFill>
                  <a:srgbClr val="6600CC"/>
                </a:solidFill>
                <a:latin typeface="Algerian" pitchFamily="82" charset="0"/>
              </a:rPr>
              <a:t>tOYS</a:t>
            </a:r>
            <a:endParaRPr lang="en-IE" dirty="0"/>
          </a:p>
        </p:txBody>
      </p:sp>
      <p:pic>
        <p:nvPicPr>
          <p:cNvPr id="4" name="Content Placeholder 3" descr="toy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132856"/>
            <a:ext cx="6264696" cy="4188396"/>
          </a:xfr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99"/>
                </a:solidFill>
              </a:rPr>
              <a:t>    </a:t>
            </a:r>
            <a:r>
              <a:rPr lang="en-US" dirty="0" err="1" smtClean="0">
                <a:solidFill>
                  <a:srgbClr val="FF6699"/>
                </a:solidFill>
              </a:rPr>
              <a:t>Jewellery</a:t>
            </a:r>
            <a:endParaRPr lang="en-IE" dirty="0">
              <a:solidFill>
                <a:srgbClr val="FF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dirty="0" err="1" smtClean="0">
                <a:solidFill>
                  <a:srgbClr val="6600CC"/>
                </a:solidFill>
              </a:rPr>
              <a:t>Jewellery</a:t>
            </a:r>
            <a:r>
              <a:rPr lang="en-US" sz="2800" dirty="0" smtClean="0">
                <a:solidFill>
                  <a:srgbClr val="6600CC"/>
                </a:solidFill>
              </a:rPr>
              <a:t>  </a:t>
            </a:r>
            <a:r>
              <a:rPr lang="en-US" sz="2800" dirty="0" smtClean="0">
                <a:solidFill>
                  <a:srgbClr val="6600CC"/>
                </a:solidFill>
              </a:rPr>
              <a:t>was  beautiful  and  </a:t>
            </a:r>
            <a:r>
              <a:rPr lang="en-US" sz="2800" dirty="0" err="1" smtClean="0">
                <a:solidFill>
                  <a:srgbClr val="6600CC"/>
                </a:solidFill>
              </a:rPr>
              <a:t>colourful</a:t>
            </a:r>
            <a:r>
              <a:rPr lang="en-US" sz="2800" dirty="0" smtClean="0">
                <a:solidFill>
                  <a:srgbClr val="6600CC"/>
                </a:solidFill>
              </a:rPr>
              <a:t>  </a:t>
            </a:r>
            <a:r>
              <a:rPr lang="en-US" sz="2800" dirty="0" smtClean="0">
                <a:solidFill>
                  <a:srgbClr val="6600CC"/>
                </a:solidFill>
              </a:rPr>
              <a:t>and  was  made  out  of  copper  and   gold  wire  </a:t>
            </a:r>
            <a:r>
              <a:rPr lang="en-US" sz="2800" dirty="0" err="1" smtClean="0">
                <a:solidFill>
                  <a:srgbClr val="6600CC"/>
                </a:solidFill>
              </a:rPr>
              <a:t>coloured</a:t>
            </a:r>
            <a:r>
              <a:rPr lang="en-US" sz="2800" dirty="0" smtClean="0">
                <a:solidFill>
                  <a:srgbClr val="6600CC"/>
                </a:solidFill>
              </a:rPr>
              <a:t>  </a:t>
            </a:r>
            <a:r>
              <a:rPr lang="en-US" sz="2800" dirty="0" smtClean="0">
                <a:solidFill>
                  <a:srgbClr val="6600CC"/>
                </a:solidFill>
              </a:rPr>
              <a:t>glass  beads  and  </a:t>
            </a:r>
            <a:r>
              <a:rPr lang="en-US" sz="2800" dirty="0" smtClean="0">
                <a:solidFill>
                  <a:srgbClr val="6600CC"/>
                </a:solidFill>
              </a:rPr>
              <a:t>gemstones.  </a:t>
            </a:r>
            <a:r>
              <a:rPr lang="en-US" sz="2800" dirty="0" smtClean="0">
                <a:solidFill>
                  <a:srgbClr val="6600CC"/>
                </a:solidFill>
              </a:rPr>
              <a:t>R</a:t>
            </a:r>
            <a:r>
              <a:rPr lang="en-US" sz="2800" dirty="0" smtClean="0">
                <a:solidFill>
                  <a:srgbClr val="6600CC"/>
                </a:solidFill>
              </a:rPr>
              <a:t>ings</a:t>
            </a:r>
            <a:r>
              <a:rPr lang="en-US" sz="2800" dirty="0" smtClean="0">
                <a:solidFill>
                  <a:srgbClr val="6600CC"/>
                </a:solidFill>
              </a:rPr>
              <a:t>,  earrings  and  </a:t>
            </a:r>
            <a:r>
              <a:rPr lang="en-US" sz="2800" dirty="0" smtClean="0">
                <a:solidFill>
                  <a:srgbClr val="6600CC"/>
                </a:solidFill>
              </a:rPr>
              <a:t>bracelets  </a:t>
            </a:r>
            <a:r>
              <a:rPr lang="en-US" sz="2800" dirty="0" smtClean="0">
                <a:solidFill>
                  <a:srgbClr val="6600CC"/>
                </a:solidFill>
              </a:rPr>
              <a:t>for  the   wrists, upper  arm  and  ankle  were  popular.</a:t>
            </a:r>
            <a:endParaRPr lang="en-IE" sz="2800" dirty="0"/>
          </a:p>
        </p:txBody>
      </p:sp>
      <p:pic>
        <p:nvPicPr>
          <p:cNvPr id="5" name="Content Placeholder 4" descr="Jew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2096" y="1920875"/>
            <a:ext cx="4030807" cy="4433888"/>
          </a:xfr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        </a:t>
            </a:r>
            <a:r>
              <a:rPr lang="en-US" sz="4400" dirty="0" err="1" smtClean="0">
                <a:solidFill>
                  <a:srgbClr val="00B0F0"/>
                </a:solidFill>
              </a:rPr>
              <a:t>Tutankhamun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/>
          <a:lstStyle/>
          <a:p>
            <a:r>
              <a:rPr lang="en-US" dirty="0" smtClean="0">
                <a:solidFill>
                  <a:srgbClr val="FF33CC"/>
                </a:solidFill>
              </a:rPr>
              <a:t>On  </a:t>
            </a:r>
            <a:r>
              <a:rPr lang="en-US" dirty="0" smtClean="0">
                <a:solidFill>
                  <a:srgbClr val="FF33CC"/>
                </a:solidFill>
              </a:rPr>
              <a:t>4</a:t>
            </a:r>
            <a:r>
              <a:rPr lang="en-US" baseline="30000" dirty="0" smtClean="0">
                <a:solidFill>
                  <a:srgbClr val="FF33CC"/>
                </a:solidFill>
              </a:rPr>
              <a:t>th</a:t>
            </a:r>
            <a:r>
              <a:rPr lang="en-US" dirty="0" smtClean="0">
                <a:solidFill>
                  <a:srgbClr val="FF33CC"/>
                </a:solidFill>
              </a:rPr>
              <a:t> November  </a:t>
            </a:r>
            <a:r>
              <a:rPr lang="en-US" dirty="0" smtClean="0">
                <a:solidFill>
                  <a:srgbClr val="FF33CC"/>
                </a:solidFill>
              </a:rPr>
              <a:t>1922,  Howard  Carter,  an  archaeologist,  found   the  hidden   tomb  of  </a:t>
            </a:r>
            <a:r>
              <a:rPr lang="en-US" dirty="0" smtClean="0">
                <a:solidFill>
                  <a:srgbClr val="FF33CC"/>
                </a:solidFill>
              </a:rPr>
              <a:t>P</a:t>
            </a:r>
            <a:r>
              <a:rPr lang="en-US" dirty="0" smtClean="0">
                <a:solidFill>
                  <a:srgbClr val="FF33CC"/>
                </a:solidFill>
              </a:rPr>
              <a:t>haraoh  </a:t>
            </a:r>
            <a:r>
              <a:rPr lang="en-US" dirty="0" err="1" smtClean="0">
                <a:solidFill>
                  <a:srgbClr val="FF33CC"/>
                </a:solidFill>
              </a:rPr>
              <a:t>Tutankhamun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 smtClean="0">
                <a:solidFill>
                  <a:srgbClr val="FF33CC"/>
                </a:solidFill>
              </a:rPr>
              <a:t>.  The  tomb had  four  rooms,  more  than  3500   items  were  found  in  the  rooms.  He  was  </a:t>
            </a:r>
            <a:r>
              <a:rPr lang="en-US" dirty="0" smtClean="0">
                <a:solidFill>
                  <a:srgbClr val="FF33CC"/>
                </a:solidFill>
              </a:rPr>
              <a:t>just nine  </a:t>
            </a:r>
            <a:r>
              <a:rPr lang="en-US" dirty="0" smtClean="0">
                <a:solidFill>
                  <a:srgbClr val="FF33CC"/>
                </a:solidFill>
              </a:rPr>
              <a:t>years  old  when  he  became  a  </a:t>
            </a:r>
            <a:r>
              <a:rPr lang="en-US" dirty="0" smtClean="0">
                <a:solidFill>
                  <a:srgbClr val="FF33CC"/>
                </a:solidFill>
              </a:rPr>
              <a:t>P</a:t>
            </a:r>
            <a:r>
              <a:rPr lang="en-US" dirty="0" smtClean="0">
                <a:solidFill>
                  <a:srgbClr val="FF33CC"/>
                </a:solidFill>
              </a:rPr>
              <a:t>haraoh</a:t>
            </a:r>
            <a:r>
              <a:rPr lang="en-US" dirty="0" smtClean="0">
                <a:solidFill>
                  <a:srgbClr val="FF33CC"/>
                </a:solidFill>
              </a:rPr>
              <a:t>.</a:t>
            </a:r>
            <a:endParaRPr lang="en-IE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Tutankhamun</a:t>
            </a:r>
            <a:endParaRPr lang="en-IE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600" dirty="0" smtClean="0"/>
              <a:t>Known as  </a:t>
            </a:r>
            <a:r>
              <a:rPr lang="en-US" sz="3600" dirty="0" smtClean="0"/>
              <a:t>K</a:t>
            </a:r>
            <a:r>
              <a:rPr lang="en-US" sz="3600" dirty="0" smtClean="0"/>
              <a:t>ing Tut</a:t>
            </a:r>
            <a:r>
              <a:rPr lang="en-US" sz="3600" dirty="0" smtClean="0"/>
              <a:t>.</a:t>
            </a:r>
            <a:endParaRPr lang="en-IE" dirty="0"/>
          </a:p>
        </p:txBody>
      </p:sp>
      <p:pic>
        <p:nvPicPr>
          <p:cNvPr id="5" name="Picture Placeholder 4" descr="king tu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837" r="10837"/>
          <a:stretch>
            <a:fillRect/>
          </a:stretch>
        </p:blipFill>
        <p:spPr/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33CC"/>
                </a:solidFill>
              </a:rPr>
              <a:t>Were  </a:t>
            </a:r>
            <a:r>
              <a:rPr lang="en-US" dirty="0" smtClean="0">
                <a:solidFill>
                  <a:srgbClr val="FF33CC"/>
                </a:solidFill>
              </a:rPr>
              <a:t>you  </a:t>
            </a:r>
            <a:r>
              <a:rPr lang="en-US" dirty="0" smtClean="0">
                <a:solidFill>
                  <a:srgbClr val="FF33CC"/>
                </a:solidFill>
              </a:rPr>
              <a:t>listening?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748464" cy="5373216"/>
          </a:xfrm>
        </p:spPr>
        <p:txBody>
          <a:bodyPr>
            <a:normAutofit/>
          </a:bodyPr>
          <a:lstStyle/>
          <a:p>
            <a:r>
              <a:rPr lang="en-US" dirty="0" smtClean="0"/>
              <a:t>What </a:t>
            </a:r>
            <a:r>
              <a:rPr lang="en-US" dirty="0" smtClean="0"/>
              <a:t>age</a:t>
            </a:r>
            <a:r>
              <a:rPr lang="en-US" dirty="0" smtClean="0"/>
              <a:t> </a:t>
            </a:r>
            <a:r>
              <a:rPr lang="en-US" dirty="0" smtClean="0"/>
              <a:t>was </a:t>
            </a:r>
            <a:r>
              <a:rPr lang="en-US" dirty="0" err="1" smtClean="0"/>
              <a:t>Tutankhamun</a:t>
            </a:r>
            <a:r>
              <a:rPr lang="en-US" dirty="0" smtClean="0"/>
              <a:t> when </a:t>
            </a:r>
            <a:r>
              <a:rPr lang="en-US" dirty="0" smtClean="0"/>
              <a:t>he</a:t>
            </a:r>
            <a:r>
              <a:rPr lang="en-US" dirty="0" smtClean="0"/>
              <a:t> </a:t>
            </a:r>
            <a:r>
              <a:rPr lang="en-US" dirty="0" smtClean="0"/>
              <a:t>became</a:t>
            </a:r>
            <a:r>
              <a:rPr lang="en-US" dirty="0" smtClean="0"/>
              <a:t> </a:t>
            </a:r>
            <a:r>
              <a:rPr lang="en-US" dirty="0" smtClean="0"/>
              <a:t>a</a:t>
            </a:r>
            <a:r>
              <a:rPr lang="en-US" dirty="0" smtClean="0"/>
              <a:t> </a:t>
            </a:r>
            <a:r>
              <a:rPr lang="en-US" dirty="0" smtClean="0"/>
              <a:t>pharaoh</a:t>
            </a:r>
            <a:r>
              <a:rPr lang="en-US" dirty="0" smtClean="0"/>
              <a:t>?  </a:t>
            </a:r>
            <a:endParaRPr lang="en-IE" dirty="0" smtClean="0"/>
          </a:p>
          <a:p>
            <a:r>
              <a:rPr lang="en-US" dirty="0" smtClean="0"/>
              <a:t>What  type  of  </a:t>
            </a:r>
            <a:r>
              <a:rPr lang="en-US" dirty="0" err="1" smtClean="0"/>
              <a:t>jewellery</a:t>
            </a:r>
            <a:r>
              <a:rPr lang="en-US" dirty="0" smtClean="0"/>
              <a:t> </a:t>
            </a:r>
            <a:r>
              <a:rPr lang="en-US" dirty="0" smtClean="0"/>
              <a:t> </a:t>
            </a:r>
            <a:r>
              <a:rPr lang="en-US" dirty="0" smtClean="0"/>
              <a:t>did</a:t>
            </a:r>
            <a:r>
              <a:rPr lang="en-US" dirty="0" smtClean="0"/>
              <a:t>  they  wear?</a:t>
            </a:r>
            <a:endParaRPr lang="en-IE" dirty="0" smtClean="0"/>
          </a:p>
          <a:p>
            <a:r>
              <a:rPr lang="en-US" dirty="0" smtClean="0"/>
              <a:t>Does  the  river  Nile  flow </a:t>
            </a:r>
            <a:r>
              <a:rPr lang="en-US" dirty="0" smtClean="0"/>
              <a:t>through</a:t>
            </a:r>
            <a:r>
              <a:rPr lang="en-US" dirty="0" smtClean="0"/>
              <a:t>  the  whole  of  Egypt?</a:t>
            </a:r>
            <a:endParaRPr lang="en-IE" dirty="0" smtClean="0"/>
          </a:p>
          <a:p>
            <a:r>
              <a:rPr lang="en-US" dirty="0" smtClean="0"/>
              <a:t>When did Howard Carter </a:t>
            </a:r>
            <a:r>
              <a:rPr lang="en-US" dirty="0" smtClean="0"/>
              <a:t> </a:t>
            </a:r>
            <a:r>
              <a:rPr lang="en-US" dirty="0" smtClean="0"/>
              <a:t>discover</a:t>
            </a:r>
            <a:r>
              <a:rPr lang="en-US" dirty="0" smtClean="0"/>
              <a:t> </a:t>
            </a:r>
            <a:r>
              <a:rPr lang="en-US" dirty="0" err="1" smtClean="0"/>
              <a:t>Tutankhamun’s</a:t>
            </a:r>
            <a:r>
              <a:rPr lang="en-US" dirty="0" smtClean="0"/>
              <a:t>  tomb?</a:t>
            </a:r>
            <a:endParaRPr lang="en-IE" dirty="0" smtClean="0"/>
          </a:p>
          <a:p>
            <a:r>
              <a:rPr lang="en-US" dirty="0" smtClean="0"/>
              <a:t>Where  the  queens  buried  in  the  huge </a:t>
            </a:r>
            <a:r>
              <a:rPr lang="en-US" dirty="0" smtClean="0"/>
              <a:t>pyramid</a:t>
            </a:r>
            <a:r>
              <a:rPr lang="en-US" dirty="0" smtClean="0"/>
              <a:t>,  or </a:t>
            </a:r>
            <a:r>
              <a:rPr lang="en-US" dirty="0" smtClean="0"/>
              <a:t> </a:t>
            </a:r>
            <a:r>
              <a:rPr lang="en-US" dirty="0" smtClean="0"/>
              <a:t>the   small  ones?</a:t>
            </a:r>
            <a:endParaRPr lang="en-IE" dirty="0" smtClean="0"/>
          </a:p>
          <a:p>
            <a:r>
              <a:rPr lang="en-GB" dirty="0" smtClean="0"/>
              <a:t> What  was  </a:t>
            </a:r>
            <a:r>
              <a:rPr lang="en-GB" dirty="0" smtClean="0"/>
              <a:t>Cleopatra’s  son’s  </a:t>
            </a:r>
            <a:r>
              <a:rPr lang="en-GB" dirty="0" smtClean="0"/>
              <a:t>name </a:t>
            </a:r>
            <a:r>
              <a:rPr lang="en-GB" dirty="0" smtClean="0"/>
              <a:t>?</a:t>
            </a:r>
          </a:p>
          <a:p>
            <a:r>
              <a:rPr lang="en-US" dirty="0" smtClean="0"/>
              <a:t>Give  </a:t>
            </a:r>
            <a:r>
              <a:rPr lang="en-US" dirty="0" smtClean="0"/>
              <a:t>me  a  name  of  a  type  of  </a:t>
            </a:r>
            <a:r>
              <a:rPr lang="en-US" dirty="0" smtClean="0"/>
              <a:t>pyramid?</a:t>
            </a:r>
            <a:endParaRPr lang="en-IE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256280"/>
          </a:xfrm>
        </p:spPr>
        <p:txBody>
          <a:bodyPr/>
          <a:lstStyle/>
          <a:p>
            <a:pPr algn="ctr"/>
            <a:r>
              <a:rPr lang="en-US" dirty="0" smtClean="0"/>
              <a:t>       </a:t>
            </a:r>
            <a:r>
              <a:rPr lang="en-US" dirty="0" smtClean="0">
                <a:latin typeface="Bernard MT Condensed" pitchFamily="18" charset="0"/>
              </a:rPr>
              <a:t>Hope  you  liked </a:t>
            </a:r>
            <a:r>
              <a:rPr lang="en-US" dirty="0" smtClean="0">
                <a:latin typeface="Bernard MT Condensed" pitchFamily="18" charset="0"/>
              </a:rPr>
              <a:t>our  </a:t>
            </a:r>
            <a:r>
              <a:rPr lang="en-US" dirty="0" smtClean="0">
                <a:latin typeface="Bernard MT Condensed" pitchFamily="18" charset="0"/>
              </a:rPr>
              <a:t>project  </a:t>
            </a:r>
            <a:r>
              <a:rPr lang="en-US" dirty="0" smtClean="0">
                <a:latin typeface="Bernard MT Condensed" pitchFamily="18" charset="0"/>
              </a:rPr>
              <a:t>about </a:t>
            </a:r>
            <a:br>
              <a:rPr lang="en-US" dirty="0" smtClean="0">
                <a:latin typeface="Bernard MT Condensed" pitchFamily="18" charset="0"/>
              </a:rPr>
            </a:br>
            <a:r>
              <a:rPr lang="en-US" dirty="0" smtClean="0">
                <a:latin typeface="Bernard MT Condensed" pitchFamily="18" charset="0"/>
              </a:rPr>
              <a:t>ANCIENT</a:t>
            </a:r>
            <a:r>
              <a:rPr lang="en-US" dirty="0" smtClean="0">
                <a:latin typeface="Bernard MT Condensed" pitchFamily="18" charset="0"/>
              </a:rPr>
              <a:t>  </a:t>
            </a:r>
            <a:r>
              <a:rPr lang="en-US" dirty="0" smtClean="0">
                <a:latin typeface="Bernard MT Condensed" pitchFamily="18" charset="0"/>
              </a:rPr>
              <a:t>EGYPT!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  </a:t>
            </a:r>
            <a:endParaRPr lang="en-IE" sz="5400" dirty="0"/>
          </a:p>
        </p:txBody>
      </p:sp>
      <p:sp>
        <p:nvSpPr>
          <p:cNvPr id="6" name="5-Point Star 5"/>
          <p:cNvSpPr/>
          <p:nvPr/>
        </p:nvSpPr>
        <p:spPr>
          <a:xfrm>
            <a:off x="4067944" y="404664"/>
            <a:ext cx="792088" cy="7200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4-Point Star 6"/>
          <p:cNvSpPr/>
          <p:nvPr/>
        </p:nvSpPr>
        <p:spPr>
          <a:xfrm>
            <a:off x="3779912" y="4365104"/>
            <a:ext cx="864096" cy="93610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6-Point Star 7"/>
          <p:cNvSpPr/>
          <p:nvPr/>
        </p:nvSpPr>
        <p:spPr>
          <a:xfrm>
            <a:off x="6444208" y="4437112"/>
            <a:ext cx="1080120" cy="1224136"/>
          </a:xfrm>
          <a:prstGeom prst="star6">
            <a:avLst>
              <a:gd name="adj" fmla="val 25465"/>
              <a:gd name="h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7-Point Star 8"/>
          <p:cNvSpPr/>
          <p:nvPr/>
        </p:nvSpPr>
        <p:spPr>
          <a:xfrm>
            <a:off x="1475656" y="4725144"/>
            <a:ext cx="1152128" cy="136815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5-Point Star 9"/>
          <p:cNvSpPr/>
          <p:nvPr/>
        </p:nvSpPr>
        <p:spPr>
          <a:xfrm>
            <a:off x="611560" y="2492896"/>
            <a:ext cx="792088" cy="8640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5-Point Star 10"/>
          <p:cNvSpPr/>
          <p:nvPr/>
        </p:nvSpPr>
        <p:spPr>
          <a:xfrm>
            <a:off x="7956376" y="2924944"/>
            <a:ext cx="936104" cy="10081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rgbClr val="FF6699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8172400" y="1340768"/>
            <a:ext cx="971600" cy="9361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4-Point Star 13"/>
          <p:cNvSpPr/>
          <p:nvPr/>
        </p:nvSpPr>
        <p:spPr>
          <a:xfrm>
            <a:off x="755576" y="1196752"/>
            <a:ext cx="1152128" cy="10081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5-Point Star 14"/>
          <p:cNvSpPr/>
          <p:nvPr/>
        </p:nvSpPr>
        <p:spPr>
          <a:xfrm>
            <a:off x="4572000" y="6021288"/>
            <a:ext cx="1152128" cy="8367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5-Point Star 15"/>
          <p:cNvSpPr/>
          <p:nvPr/>
        </p:nvSpPr>
        <p:spPr>
          <a:xfrm>
            <a:off x="611560" y="5949280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5-Point Star 16"/>
          <p:cNvSpPr/>
          <p:nvPr/>
        </p:nvSpPr>
        <p:spPr>
          <a:xfrm>
            <a:off x="7668344" y="5733256"/>
            <a:ext cx="720080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P</a:t>
            </a:r>
            <a:r>
              <a:rPr lang="en-US" sz="3600" dirty="0" smtClean="0">
                <a:solidFill>
                  <a:srgbClr val="FF0000"/>
                </a:solidFill>
              </a:rPr>
              <a:t>yramids</a:t>
            </a:r>
            <a:endParaRPr lang="en-IE" sz="36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23528" y="1700808"/>
            <a:ext cx="3008313" cy="4691063"/>
          </a:xfrm>
        </p:spPr>
        <p:txBody>
          <a:bodyPr>
            <a:normAutofit fontScale="92500"/>
          </a:bodyPr>
          <a:lstStyle/>
          <a:p>
            <a:r>
              <a:rPr lang="en-US" dirty="0"/>
              <a:t> </a:t>
            </a:r>
            <a:r>
              <a:rPr lang="en-US" sz="2400" dirty="0" smtClean="0"/>
              <a:t>The first pyramid </a:t>
            </a:r>
            <a:r>
              <a:rPr lang="en-US" sz="2400" dirty="0" smtClean="0"/>
              <a:t>was  </a:t>
            </a:r>
            <a:r>
              <a:rPr lang="en-US" sz="2400" dirty="0" smtClean="0"/>
              <a:t>built  </a:t>
            </a:r>
            <a:r>
              <a:rPr lang="en-US" sz="2400" dirty="0" smtClean="0"/>
              <a:t>as the  </a:t>
            </a:r>
            <a:r>
              <a:rPr lang="en-US" sz="2400" dirty="0" smtClean="0"/>
              <a:t>burial  </a:t>
            </a:r>
            <a:r>
              <a:rPr lang="en-US" sz="2400" dirty="0" smtClean="0"/>
              <a:t>place  of  </a:t>
            </a:r>
            <a:r>
              <a:rPr lang="en-US" sz="2400" dirty="0" smtClean="0"/>
              <a:t>King  </a:t>
            </a:r>
            <a:r>
              <a:rPr lang="en-US" sz="2400" dirty="0" err="1" smtClean="0"/>
              <a:t>D</a:t>
            </a:r>
            <a:r>
              <a:rPr lang="en-US" sz="2400" dirty="0" err="1" smtClean="0"/>
              <a:t>joser</a:t>
            </a:r>
            <a:r>
              <a:rPr lang="en-US" sz="2400" dirty="0" smtClean="0"/>
              <a:t> .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The largest  </a:t>
            </a:r>
            <a:r>
              <a:rPr lang="en-US" sz="2400" dirty="0" smtClean="0"/>
              <a:t>pyramid  </a:t>
            </a:r>
            <a:r>
              <a:rPr lang="en-US" sz="2400" dirty="0" smtClean="0"/>
              <a:t>of  all  is  the  </a:t>
            </a:r>
            <a:r>
              <a:rPr lang="en-US" sz="2400" dirty="0" smtClean="0"/>
              <a:t>Great  </a:t>
            </a:r>
            <a:r>
              <a:rPr lang="en-US" sz="2400" dirty="0" smtClean="0"/>
              <a:t>P</a:t>
            </a:r>
            <a:r>
              <a:rPr lang="en-US" sz="2400" dirty="0" smtClean="0"/>
              <a:t>yramid </a:t>
            </a:r>
            <a:r>
              <a:rPr lang="en-US" sz="2400" dirty="0" smtClean="0"/>
              <a:t>of  </a:t>
            </a:r>
            <a:r>
              <a:rPr lang="en-US" sz="2400" dirty="0" smtClean="0"/>
              <a:t>G</a:t>
            </a:r>
            <a:r>
              <a:rPr lang="en-US" sz="2400" dirty="0" smtClean="0"/>
              <a:t>iza </a:t>
            </a:r>
            <a:r>
              <a:rPr lang="en-US" sz="2400" dirty="0" smtClean="0"/>
              <a:t>,  built   </a:t>
            </a:r>
            <a:r>
              <a:rPr lang="en-US" sz="2400" dirty="0" smtClean="0"/>
              <a:t>for  </a:t>
            </a:r>
            <a:r>
              <a:rPr lang="en-US" sz="2400" dirty="0" smtClean="0"/>
              <a:t>King  </a:t>
            </a:r>
            <a:r>
              <a:rPr lang="en-US" sz="2400" dirty="0" smtClean="0"/>
              <a:t>K</a:t>
            </a:r>
            <a:r>
              <a:rPr lang="en-US" sz="2400" dirty="0" smtClean="0"/>
              <a:t>hufu  </a:t>
            </a:r>
            <a:r>
              <a:rPr lang="en-US" sz="2400" dirty="0" smtClean="0"/>
              <a:t>in </a:t>
            </a:r>
            <a:r>
              <a:rPr lang="en-US" sz="2400" dirty="0" smtClean="0"/>
              <a:t>2589  </a:t>
            </a:r>
            <a:r>
              <a:rPr lang="en-US" sz="2400" dirty="0" smtClean="0"/>
              <a:t>B.C. </a:t>
            </a:r>
          </a:p>
          <a:p>
            <a:r>
              <a:rPr lang="en-US" sz="2400" dirty="0" smtClean="0"/>
              <a:t>Later  pyramids  contained  </a:t>
            </a:r>
            <a:r>
              <a:rPr lang="en-US" sz="2400" dirty="0" smtClean="0"/>
              <a:t>inscriptions of  </a:t>
            </a:r>
            <a:r>
              <a:rPr lang="en-US" sz="2400" dirty="0" smtClean="0"/>
              <a:t>spells  to  help  the  </a:t>
            </a:r>
            <a:r>
              <a:rPr lang="en-US" sz="2400" dirty="0" smtClean="0"/>
              <a:t>P</a:t>
            </a:r>
            <a:r>
              <a:rPr lang="en-US" sz="2400" dirty="0" smtClean="0"/>
              <a:t>haraoh  </a:t>
            </a:r>
            <a:r>
              <a:rPr lang="en-US" sz="2400" dirty="0" smtClean="0"/>
              <a:t>in  the  afterlife. </a:t>
            </a:r>
          </a:p>
        </p:txBody>
      </p:sp>
      <p:pic>
        <p:nvPicPr>
          <p:cNvPr id="5" name="Content Placeholder 4" descr="ancient-egyp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691468" y="1772816"/>
            <a:ext cx="5336522" cy="3312368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S</a:t>
            </a:r>
            <a:r>
              <a:rPr lang="en-US" sz="3600" dirty="0" smtClean="0">
                <a:solidFill>
                  <a:srgbClr val="00B0F0"/>
                </a:solidFill>
              </a:rPr>
              <a:t>laves</a:t>
            </a:r>
            <a:endParaRPr lang="en-IE" sz="3600" dirty="0">
              <a:solidFill>
                <a:srgbClr val="00B0F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In  ancient  Egypt  80%  of  the  population  were   slaves   or   servants.  People   could   become   slaves   if   they  did   not  pay   their  </a:t>
            </a:r>
            <a:r>
              <a:rPr lang="en-US" sz="2400" dirty="0" smtClean="0"/>
              <a:t>debts. Other   </a:t>
            </a:r>
            <a:r>
              <a:rPr lang="en-US" sz="2400" dirty="0" smtClean="0"/>
              <a:t>people  sold   themselves  to   slavery   because  they  had  no  money  for food  and   homes .</a:t>
            </a:r>
            <a:endParaRPr lang="en-IE" sz="2400" dirty="0"/>
          </a:p>
        </p:txBody>
      </p:sp>
      <p:pic>
        <p:nvPicPr>
          <p:cNvPr id="5" name="Content Placeholder 4" descr="slav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1196752"/>
            <a:ext cx="4788222" cy="4320480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008313" cy="116205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92D050"/>
                </a:solidFill>
              </a:rPr>
              <a:t>Cleopatra </a:t>
            </a:r>
            <a:endParaRPr lang="en-IE" sz="3600" dirty="0">
              <a:solidFill>
                <a:srgbClr val="92D05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 name  is  derived  from  the  Greek   name </a:t>
            </a:r>
            <a:r>
              <a:rPr lang="en-US" sz="2400" dirty="0" smtClean="0"/>
              <a:t> Cleopatra  </a:t>
            </a:r>
            <a:r>
              <a:rPr lang="en-US" sz="2400" dirty="0" smtClean="0"/>
              <a:t>which  meant  `` she  who  </a:t>
            </a:r>
            <a:r>
              <a:rPr lang="en-US" sz="2400" dirty="0" smtClean="0"/>
              <a:t>comes  </a:t>
            </a:r>
            <a:r>
              <a:rPr lang="en-US" sz="2400" dirty="0" smtClean="0"/>
              <a:t>from  glorious  father`` </a:t>
            </a:r>
            <a:r>
              <a:rPr lang="en-US" sz="2400" dirty="0" smtClean="0"/>
              <a:t>or  ``glory  </a:t>
            </a:r>
            <a:r>
              <a:rPr lang="en-US" sz="2400" dirty="0" smtClean="0"/>
              <a:t>of  the  father``.  Cleopatra  was   the  last  active  pharaoh  of  </a:t>
            </a:r>
            <a:r>
              <a:rPr lang="en-US" sz="2400" dirty="0" smtClean="0"/>
              <a:t>P</a:t>
            </a:r>
            <a:r>
              <a:rPr lang="en-US" sz="2400" dirty="0" smtClean="0"/>
              <a:t>tolemaic  </a:t>
            </a:r>
            <a:r>
              <a:rPr lang="en-US" sz="2400" dirty="0" smtClean="0"/>
              <a:t>Egypt,  shortly  survived  as  pharaoh  by  her  son  </a:t>
            </a:r>
            <a:r>
              <a:rPr lang="en-US" sz="2400" dirty="0" err="1" smtClean="0"/>
              <a:t>Caesarion</a:t>
            </a:r>
            <a:r>
              <a:rPr lang="en-US" sz="2400" dirty="0" smtClean="0"/>
              <a:t>. </a:t>
            </a:r>
            <a:endParaRPr lang="en-IE" sz="2400" dirty="0"/>
          </a:p>
        </p:txBody>
      </p:sp>
      <p:pic>
        <p:nvPicPr>
          <p:cNvPr id="5" name="Content Placeholder 4" descr="c6cd56ec135f6e7a0086760c0e03d0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484784"/>
            <a:ext cx="3528392" cy="4536504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WRITING</a:t>
            </a:r>
            <a:endParaRPr lang="en-IE" sz="36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0" y="1916832"/>
            <a:ext cx="3193634" cy="4536504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Hieroglyphics  </a:t>
            </a:r>
            <a:r>
              <a:rPr lang="en-US" sz="2400" dirty="0" smtClean="0">
                <a:solidFill>
                  <a:srgbClr val="FF0000"/>
                </a:solidFill>
              </a:rPr>
              <a:t>were  carved  or  painted  by  the  priests  and  scribes. At  first  Egyptian  </a:t>
            </a:r>
            <a:r>
              <a:rPr lang="en-US" sz="2400" dirty="0" smtClean="0">
                <a:solidFill>
                  <a:srgbClr val="FF0000"/>
                </a:solidFill>
              </a:rPr>
              <a:t>hieroglyphics  </a:t>
            </a:r>
            <a:r>
              <a:rPr lang="en-US" sz="2400" dirty="0" smtClean="0">
                <a:solidFill>
                  <a:srgbClr val="FF0000"/>
                </a:solidFill>
              </a:rPr>
              <a:t>were  simple  pictures,  later  the  hieroglyphics   came  to  mean  more.  For  example,  the  picture  of  a  house  meant  the  sound  ‘pr’  because  that  was  the  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gyptian   </a:t>
            </a:r>
            <a:r>
              <a:rPr lang="en-US" sz="2400" dirty="0" smtClean="0">
                <a:solidFill>
                  <a:srgbClr val="FF0000"/>
                </a:solidFill>
              </a:rPr>
              <a:t>word  for  house.</a:t>
            </a:r>
            <a:endParaRPr lang="en-IE" sz="24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writin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764704"/>
            <a:ext cx="5076056" cy="468052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M</a:t>
            </a:r>
            <a:r>
              <a:rPr lang="en-US" sz="4400" dirty="0" smtClean="0">
                <a:solidFill>
                  <a:srgbClr val="FFFF00"/>
                </a:solidFill>
              </a:rPr>
              <a:t>ummies</a:t>
            </a:r>
            <a:endParaRPr lang="en-IE" sz="4400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Over  the  past  thousands  of  years  lots  of  the </a:t>
            </a:r>
            <a:r>
              <a:rPr lang="en-US" sz="2400" dirty="0" smtClean="0">
                <a:solidFill>
                  <a:srgbClr val="00B0F0"/>
                </a:solidFill>
              </a:rPr>
              <a:t>mummies </a:t>
            </a:r>
            <a:r>
              <a:rPr lang="en-US" sz="2400" dirty="0" smtClean="0">
                <a:solidFill>
                  <a:srgbClr val="00B0F0"/>
                </a:solidFill>
              </a:rPr>
              <a:t>were destroyed.  Some  were burned  for  fuel, </a:t>
            </a:r>
            <a:r>
              <a:rPr lang="en-US" sz="2400" dirty="0" smtClean="0">
                <a:solidFill>
                  <a:srgbClr val="00B0F0"/>
                </a:solidFill>
              </a:rPr>
              <a:t>some  </a:t>
            </a:r>
            <a:r>
              <a:rPr lang="en-US" sz="2400" dirty="0" smtClean="0">
                <a:solidFill>
                  <a:srgbClr val="00B0F0"/>
                </a:solidFill>
              </a:rPr>
              <a:t>were  ground  into  magical  </a:t>
            </a:r>
            <a:r>
              <a:rPr lang="en-US" sz="2400" dirty="0" smtClean="0">
                <a:solidFill>
                  <a:srgbClr val="00B0F0"/>
                </a:solidFill>
              </a:rPr>
              <a:t>potions and</a:t>
            </a:r>
            <a:r>
              <a:rPr lang="en-US" sz="2000" dirty="0" smtClean="0">
                <a:solidFill>
                  <a:srgbClr val="00B0F0"/>
                </a:solidFill>
              </a:rPr>
              <a:t>  </a:t>
            </a:r>
            <a:r>
              <a:rPr lang="en-US" sz="2400" dirty="0" smtClean="0">
                <a:solidFill>
                  <a:srgbClr val="00B0F0"/>
                </a:solidFill>
              </a:rPr>
              <a:t>  </a:t>
            </a:r>
            <a:r>
              <a:rPr lang="en-US" sz="2400" dirty="0" smtClean="0">
                <a:solidFill>
                  <a:srgbClr val="00B0F0"/>
                </a:solidFill>
              </a:rPr>
              <a:t>some  were  destroyed  by  treasure  hunters.  All  the  organs  except  the  heart  were  taken  out  of  the  body.  The   Egyptians  believed  that  the  heart  was  the  </a:t>
            </a:r>
            <a:r>
              <a:rPr lang="en-US" sz="2400" dirty="0" smtClean="0">
                <a:solidFill>
                  <a:srgbClr val="00B0F0"/>
                </a:solidFill>
              </a:rPr>
              <a:t>centre </a:t>
            </a:r>
            <a:r>
              <a:rPr lang="en-US" sz="2400" dirty="0" smtClean="0">
                <a:solidFill>
                  <a:srgbClr val="00B0F0"/>
                </a:solidFill>
              </a:rPr>
              <a:t>of  intelligence.  </a:t>
            </a:r>
            <a:endParaRPr lang="en-IE" sz="2400" dirty="0">
              <a:solidFill>
                <a:srgbClr val="00B0F0"/>
              </a:solidFill>
            </a:endParaRPr>
          </a:p>
        </p:txBody>
      </p:sp>
      <p:pic>
        <p:nvPicPr>
          <p:cNvPr id="5" name="Content Placeholder 4" descr="mumm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2420888"/>
            <a:ext cx="4464496" cy="2520280"/>
          </a:xfr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25DBBD"/>
                </a:solidFill>
              </a:rPr>
              <a:t>River  Nile</a:t>
            </a:r>
            <a:endParaRPr lang="en-IE" dirty="0">
              <a:solidFill>
                <a:srgbClr val="25DB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Thousands  of  years  ago,  the  first  farmers  worked  on  the  land  near  the  river  Nile.  The  Nile  is  one  of   the  greatest  and  longest   </a:t>
            </a:r>
            <a:r>
              <a:rPr lang="en-US" sz="2800" dirty="0" smtClean="0">
                <a:solidFill>
                  <a:srgbClr val="FFC000"/>
                </a:solidFill>
              </a:rPr>
              <a:t>rivers  </a:t>
            </a:r>
            <a:r>
              <a:rPr lang="en-US" sz="2800" dirty="0" smtClean="0">
                <a:solidFill>
                  <a:srgbClr val="FFC000"/>
                </a:solidFill>
              </a:rPr>
              <a:t>in  the   world.  It  flows  to  the  sea   through  </a:t>
            </a:r>
            <a:r>
              <a:rPr lang="en-US" sz="2800" dirty="0" smtClean="0">
                <a:solidFill>
                  <a:srgbClr val="FFC000"/>
                </a:solidFill>
              </a:rPr>
              <a:t>Egypt.  </a:t>
            </a:r>
            <a:r>
              <a:rPr lang="en-US" sz="2800" dirty="0" smtClean="0">
                <a:solidFill>
                  <a:srgbClr val="FFC000"/>
                </a:solidFill>
              </a:rPr>
              <a:t>The  land  around  the  river  was  always  very  fertile  and  good  for  farming. This  river  is  very  important  for  the  </a:t>
            </a:r>
            <a:r>
              <a:rPr lang="en-US" sz="2800" dirty="0" smtClean="0">
                <a:solidFill>
                  <a:srgbClr val="FFC000"/>
                </a:solidFill>
              </a:rPr>
              <a:t>E</a:t>
            </a:r>
            <a:r>
              <a:rPr lang="en-US" sz="2800" dirty="0" smtClean="0">
                <a:solidFill>
                  <a:srgbClr val="FFC000"/>
                </a:solidFill>
              </a:rPr>
              <a:t>gyptians</a:t>
            </a:r>
            <a:r>
              <a:rPr lang="en-US" sz="2800" dirty="0" smtClean="0">
                <a:solidFill>
                  <a:srgbClr val="FFC000"/>
                </a:solidFill>
              </a:rPr>
              <a:t>.</a:t>
            </a:r>
            <a:endParaRPr lang="en-IE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IE" sz="3600" dirty="0">
              <a:solidFill>
                <a:srgbClr val="FF6699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9592" y="1628800"/>
            <a:ext cx="1440160" cy="295232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25DBBD"/>
                </a:solidFill>
              </a:rPr>
              <a:t>The  river  Nile.</a:t>
            </a:r>
            <a:endParaRPr lang="en-IE" sz="3600" dirty="0">
              <a:solidFill>
                <a:srgbClr val="25DBBD"/>
              </a:solidFill>
            </a:endParaRPr>
          </a:p>
        </p:txBody>
      </p:sp>
      <p:pic>
        <p:nvPicPr>
          <p:cNvPr id="5" name="Picture Placeholder 4" descr="nil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794" r="5794"/>
          <a:stretch>
            <a:fillRect/>
          </a:stretch>
        </p:blipFill>
        <p:spPr>
          <a:xfrm>
            <a:off x="3275856" y="476672"/>
            <a:ext cx="5486400" cy="4896544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solidFill>
                  <a:srgbClr val="FF6699"/>
                </a:solidFill>
                <a:latin typeface="Bauhaus 93" pitchFamily="82" charset="0"/>
              </a:rPr>
              <a:t>TOYS</a:t>
            </a:r>
            <a:r>
              <a:rPr lang="en-US" dirty="0" smtClean="0">
                <a:solidFill>
                  <a:srgbClr val="FF6699"/>
                </a:solidFill>
              </a:rPr>
              <a:t> </a:t>
            </a:r>
            <a:endParaRPr lang="en-IE" dirty="0">
              <a:solidFill>
                <a:srgbClr val="FF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5DBBD"/>
                </a:solidFill>
              </a:rPr>
              <a:t>Egyptians  were  wood carvers  .</a:t>
            </a:r>
            <a:r>
              <a:rPr lang="en-US" dirty="0" smtClean="0">
                <a:solidFill>
                  <a:srgbClr val="FF6699"/>
                </a:solidFill>
              </a:rPr>
              <a:t>  They  made  pull  along  toys </a:t>
            </a:r>
            <a:r>
              <a:rPr lang="en-US" dirty="0" smtClean="0">
                <a:solidFill>
                  <a:srgbClr val="FF6699"/>
                </a:solidFill>
              </a:rPr>
              <a:t>. </a:t>
            </a:r>
            <a:r>
              <a:rPr lang="en-US" dirty="0" err="1" smtClean="0">
                <a:solidFill>
                  <a:srgbClr val="FF6699"/>
                </a:solidFill>
              </a:rPr>
              <a:t>Senet</a:t>
            </a:r>
            <a:r>
              <a:rPr lang="en-US" dirty="0" smtClean="0">
                <a:solidFill>
                  <a:srgbClr val="FF6699"/>
                </a:solidFill>
              </a:rPr>
              <a:t>   was  a  very  popular  board  game.</a:t>
            </a:r>
            <a:r>
              <a:rPr lang="en-US" dirty="0" smtClean="0">
                <a:solidFill>
                  <a:srgbClr val="25DBBD"/>
                </a:solidFill>
              </a:rPr>
              <a:t> Other  games </a:t>
            </a:r>
            <a:r>
              <a:rPr lang="en-US" dirty="0" smtClean="0">
                <a:solidFill>
                  <a:srgbClr val="25DBBD"/>
                </a:solidFill>
              </a:rPr>
              <a:t>involving  dice</a:t>
            </a:r>
            <a:r>
              <a:rPr lang="en-US" dirty="0" smtClean="0">
                <a:solidFill>
                  <a:srgbClr val="25DBBD"/>
                </a:solidFill>
              </a:rPr>
              <a:t>,  boar</a:t>
            </a:r>
            <a:r>
              <a:rPr lang="en-IE" dirty="0" err="1" smtClean="0">
                <a:solidFill>
                  <a:srgbClr val="25DBBD"/>
                </a:solidFill>
              </a:rPr>
              <a:t>ds</a:t>
            </a:r>
            <a:r>
              <a:rPr lang="en-IE" dirty="0" smtClean="0">
                <a:solidFill>
                  <a:srgbClr val="25DBBD"/>
                </a:solidFill>
              </a:rPr>
              <a:t> </a:t>
            </a:r>
            <a:r>
              <a:rPr lang="en-IE" dirty="0" smtClean="0">
                <a:solidFill>
                  <a:srgbClr val="25DBBD"/>
                </a:solidFill>
              </a:rPr>
              <a:t>and  moving pieces  were  played  with.  </a:t>
            </a:r>
            <a:r>
              <a:rPr lang="en-IE" dirty="0" smtClean="0">
                <a:solidFill>
                  <a:srgbClr val="FF6699"/>
                </a:solidFill>
              </a:rPr>
              <a:t>They also </a:t>
            </a:r>
            <a:r>
              <a:rPr lang="en-IE" dirty="0" smtClean="0">
                <a:solidFill>
                  <a:srgbClr val="FF6699"/>
                </a:solidFill>
              </a:rPr>
              <a:t>had dolls  </a:t>
            </a:r>
            <a:r>
              <a:rPr lang="en-IE" dirty="0" smtClean="0">
                <a:solidFill>
                  <a:srgbClr val="FF6699"/>
                </a:solidFill>
              </a:rPr>
              <a:t>and  other  things  .  </a:t>
            </a:r>
            <a:r>
              <a:rPr lang="en-IE" dirty="0" smtClean="0">
                <a:solidFill>
                  <a:srgbClr val="25DBBD"/>
                </a:solidFill>
              </a:rPr>
              <a:t>Spinning  </a:t>
            </a:r>
            <a:r>
              <a:rPr lang="en-IE" dirty="0" smtClean="0">
                <a:solidFill>
                  <a:srgbClr val="25DBBD"/>
                </a:solidFill>
              </a:rPr>
              <a:t>tops were also popular in   Ancient Egypt</a:t>
            </a:r>
            <a:r>
              <a:rPr lang="en-IE" dirty="0" smtClean="0">
                <a:solidFill>
                  <a:srgbClr val="25DBBD"/>
                </a:solidFill>
              </a:rPr>
              <a:t>.</a:t>
            </a:r>
            <a:endParaRPr lang="en-US" dirty="0" smtClean="0">
              <a:solidFill>
                <a:srgbClr val="25DBBD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516</TotalTime>
  <Words>488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Ancient Egypt</vt:lpstr>
      <vt:lpstr>Pyramids</vt:lpstr>
      <vt:lpstr>Slaves</vt:lpstr>
      <vt:lpstr>Cleopatra </vt:lpstr>
      <vt:lpstr>WRITING</vt:lpstr>
      <vt:lpstr>Mummies</vt:lpstr>
      <vt:lpstr>River  Nile</vt:lpstr>
      <vt:lpstr>Slide 8</vt:lpstr>
      <vt:lpstr>TOYS </vt:lpstr>
      <vt:lpstr>                   tOYS</vt:lpstr>
      <vt:lpstr>    Jewellery</vt:lpstr>
      <vt:lpstr>        Tutankhamun</vt:lpstr>
      <vt:lpstr>Tutankhamun</vt:lpstr>
      <vt:lpstr>Were  you  listening?</vt:lpstr>
      <vt:lpstr>       Hope  you  liked our  project  about  ANCIENT  EGYPT!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Ciara Smyth</cp:lastModifiedBy>
  <cp:revision>11</cp:revision>
  <dcterms:created xsi:type="dcterms:W3CDTF">2016-06-15T10:59:43Z</dcterms:created>
  <dcterms:modified xsi:type="dcterms:W3CDTF">2016-06-23T21:13:39Z</dcterms:modified>
</cp:coreProperties>
</file>