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66" r:id="rId8"/>
    <p:sldId id="261" r:id="rId9"/>
    <p:sldId id="262" r:id="rId10"/>
    <p:sldId id="264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66"/>
    <a:srgbClr val="FF6600"/>
    <a:srgbClr val="CCFF33"/>
    <a:srgbClr val="0066FF"/>
    <a:srgbClr val="66FF33"/>
    <a:srgbClr val="39F9B9"/>
    <a:srgbClr val="FB33E3"/>
    <a:srgbClr val="FF3399"/>
    <a:srgbClr val="3AF4DE"/>
    <a:srgbClr val="CE37F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05" autoAdjust="0"/>
    <p:restoredTop sz="94985" autoAdjust="0"/>
  </p:normalViewPr>
  <p:slideViewPr>
    <p:cSldViewPr>
      <p:cViewPr varScale="1">
        <p:scale>
          <a:sx n="62" d="100"/>
          <a:sy n="62" d="100"/>
        </p:scale>
        <p:origin x="-893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3157F783-4C0B-494C-89AA-E7A48F3FB53B}" type="datetimeFigureOut">
              <a:rPr lang="en-US" smtClean="0"/>
              <a:pPr/>
              <a:t>6/23/2016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FAFA287-0F5B-49D1-A086-7C5471D978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57F783-4C0B-494C-89AA-E7A48F3FB53B}" type="datetimeFigureOut">
              <a:rPr lang="en-US" smtClean="0"/>
              <a:pPr/>
              <a:t>6/23/2016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AFA287-0F5B-49D1-A086-7C5471D978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3157F783-4C0B-494C-89AA-E7A48F3FB53B}" type="datetimeFigureOut">
              <a:rPr lang="en-US" smtClean="0"/>
              <a:pPr/>
              <a:t>6/23/2016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FAFA287-0F5B-49D1-A086-7C5471D978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57F783-4C0B-494C-89AA-E7A48F3FB53B}" type="datetimeFigureOut">
              <a:rPr lang="en-US" smtClean="0"/>
              <a:pPr/>
              <a:t>6/23/2016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AFA287-0F5B-49D1-A086-7C5471D978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157F783-4C0B-494C-89AA-E7A48F3FB53B}" type="datetimeFigureOut">
              <a:rPr lang="en-US" smtClean="0"/>
              <a:pPr/>
              <a:t>6/23/2016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FAFA287-0F5B-49D1-A086-7C5471D978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57F783-4C0B-494C-89AA-E7A48F3FB53B}" type="datetimeFigureOut">
              <a:rPr lang="en-US" smtClean="0"/>
              <a:pPr/>
              <a:t>6/23/2016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AFA287-0F5B-49D1-A086-7C5471D978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57F783-4C0B-494C-89AA-E7A48F3FB53B}" type="datetimeFigureOut">
              <a:rPr lang="en-US" smtClean="0"/>
              <a:pPr/>
              <a:t>6/23/2016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AFA287-0F5B-49D1-A086-7C5471D978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57F783-4C0B-494C-89AA-E7A48F3FB53B}" type="datetimeFigureOut">
              <a:rPr lang="en-US" smtClean="0"/>
              <a:pPr/>
              <a:t>6/23/2016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AFA287-0F5B-49D1-A086-7C5471D978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157F783-4C0B-494C-89AA-E7A48F3FB53B}" type="datetimeFigureOut">
              <a:rPr lang="en-US" smtClean="0"/>
              <a:pPr/>
              <a:t>6/23/2016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AFA287-0F5B-49D1-A086-7C5471D978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57F783-4C0B-494C-89AA-E7A48F3FB53B}" type="datetimeFigureOut">
              <a:rPr lang="en-US" smtClean="0"/>
              <a:pPr/>
              <a:t>6/23/2016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AFA287-0F5B-49D1-A086-7C5471D978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57F783-4C0B-494C-89AA-E7A48F3FB53B}" type="datetimeFigureOut">
              <a:rPr lang="en-US" smtClean="0"/>
              <a:pPr/>
              <a:t>6/23/2016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AFA287-0F5B-49D1-A086-7C5471D978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3157F783-4C0B-494C-89AA-E7A48F3FB53B}" type="datetimeFigureOut">
              <a:rPr lang="en-US" smtClean="0"/>
              <a:pPr/>
              <a:t>6/23/2016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FAFA287-0F5B-49D1-A086-7C5471D978E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dirty="0" smtClean="0"/>
              <a:t>Ancient Egypt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87824" y="3501008"/>
            <a:ext cx="5832648" cy="792088"/>
          </a:xfrm>
        </p:spPr>
        <p:txBody>
          <a:bodyPr>
            <a:noAutofit/>
          </a:bodyPr>
          <a:lstStyle/>
          <a:p>
            <a:pPr algn="ctr"/>
            <a:r>
              <a:rPr lang="en-IE" sz="2800" dirty="0" smtClean="0">
                <a:solidFill>
                  <a:srgbClr val="FF53DE"/>
                </a:solidFill>
                <a:latin typeface="Arial Black" pitchFamily="34" charset="0"/>
              </a:rPr>
              <a:t>By </a:t>
            </a:r>
            <a:r>
              <a:rPr lang="en-IE" sz="2800" dirty="0" smtClean="0">
                <a:solidFill>
                  <a:srgbClr val="FF53DE"/>
                </a:solidFill>
                <a:latin typeface="Arial Black" pitchFamily="34" charset="0"/>
              </a:rPr>
              <a:t>Shauna Megan Noah and Ava</a:t>
            </a:r>
            <a:endParaRPr lang="en-US" sz="2800" dirty="0">
              <a:solidFill>
                <a:srgbClr val="FF53DE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                    </a:t>
            </a:r>
            <a:r>
              <a:rPr lang="en-IE" dirty="0" smtClean="0">
                <a:latin typeface="Harlow Solid Italic" pitchFamily="82" charset="0"/>
              </a:rPr>
              <a:t>WRITING</a:t>
            </a:r>
            <a:endParaRPr lang="en-US" dirty="0">
              <a:latin typeface="Harlow Solid Italic" pitchFamily="8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99592" y="1556792"/>
            <a:ext cx="3168352" cy="4495800"/>
          </a:xfrm>
        </p:spPr>
        <p:txBody>
          <a:bodyPr>
            <a:normAutofit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en-IE" dirty="0" smtClean="0">
                <a:solidFill>
                  <a:srgbClr val="3AF4DE"/>
                </a:solidFill>
              </a:rPr>
              <a:t> </a:t>
            </a:r>
            <a:r>
              <a:rPr lang="en-IE" sz="2400" dirty="0" smtClean="0">
                <a:solidFill>
                  <a:srgbClr val="3AF4DE"/>
                </a:solidFill>
              </a:rPr>
              <a:t>The Egyptian writing called </a:t>
            </a:r>
            <a:r>
              <a:rPr lang="en-IE" sz="2800" dirty="0" smtClean="0">
                <a:solidFill>
                  <a:srgbClr val="3AF4DE"/>
                </a:solidFill>
              </a:rPr>
              <a:t>hieroglyphics </a:t>
            </a:r>
            <a:r>
              <a:rPr lang="en-IE" sz="2800" dirty="0" smtClean="0">
                <a:solidFill>
                  <a:srgbClr val="3AF4DE"/>
                </a:solidFill>
              </a:rPr>
              <a:t>used pictures to represent different </a:t>
            </a:r>
            <a:r>
              <a:rPr lang="en-IE" sz="2800" dirty="0" smtClean="0">
                <a:solidFill>
                  <a:srgbClr val="3AF4DE"/>
                </a:solidFill>
              </a:rPr>
              <a:t>objects </a:t>
            </a:r>
            <a:r>
              <a:rPr lang="en-IE" sz="2800" dirty="0" smtClean="0">
                <a:solidFill>
                  <a:srgbClr val="3AF4DE"/>
                </a:solidFill>
              </a:rPr>
              <a:t>, actions </a:t>
            </a:r>
            <a:r>
              <a:rPr lang="en-IE" sz="2800" dirty="0" smtClean="0">
                <a:solidFill>
                  <a:srgbClr val="39F9B9"/>
                </a:solidFill>
              </a:rPr>
              <a:t>,sound or ideas.</a:t>
            </a:r>
          </a:p>
          <a:p>
            <a:pPr>
              <a:buFont typeface="Arial" pitchFamily="34" charset="0"/>
              <a:buChar char="•"/>
            </a:pPr>
            <a:r>
              <a:rPr lang="en-IE" sz="2800" dirty="0" smtClean="0">
                <a:solidFill>
                  <a:srgbClr val="39F9B9"/>
                </a:solidFill>
              </a:rPr>
              <a:t>There were more than 7oo </a:t>
            </a:r>
            <a:r>
              <a:rPr lang="en-IE" sz="2800" dirty="0" smtClean="0">
                <a:solidFill>
                  <a:srgbClr val="39F9B9"/>
                </a:solidFill>
              </a:rPr>
              <a:t>hieroglyphs </a:t>
            </a:r>
            <a:r>
              <a:rPr lang="en-IE" sz="2800" dirty="0" smtClean="0">
                <a:solidFill>
                  <a:srgbClr val="39F9B9"/>
                </a:solidFill>
              </a:rPr>
              <a:t>.</a:t>
            </a:r>
          </a:p>
          <a:p>
            <a:endParaRPr lang="en-US" sz="2800" dirty="0">
              <a:solidFill>
                <a:srgbClr val="39F9B9"/>
              </a:solidFill>
            </a:endParaRPr>
          </a:p>
        </p:txBody>
      </p:sp>
      <p:pic>
        <p:nvPicPr>
          <p:cNvPr id="5" name="Content Placeholder 4" descr="Egypt writing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211960" y="1628800"/>
            <a:ext cx="3888432" cy="4824536"/>
          </a:xfrm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IE" sz="5400" dirty="0" smtClean="0">
                <a:solidFill>
                  <a:srgbClr val="0066FF"/>
                </a:solidFill>
              </a:rPr>
              <a:t>POP QUIZ</a:t>
            </a:r>
            <a:endParaRPr lang="en-US" sz="5400" dirty="0">
              <a:solidFill>
                <a:srgbClr val="0066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5389098" y="3212976"/>
            <a:ext cx="3429000" cy="3645024"/>
          </a:xfrm>
        </p:spPr>
        <p:txBody>
          <a:bodyPr>
            <a:normAutofit/>
          </a:bodyPr>
          <a:lstStyle/>
          <a:p>
            <a:pPr marL="342900" indent="-342900"/>
            <a:r>
              <a:rPr lang="en-IE" sz="1900" dirty="0" smtClean="0">
                <a:solidFill>
                  <a:srgbClr val="66FF33"/>
                </a:solidFill>
              </a:rPr>
              <a:t>1. Was Cleopatra Greek, French</a:t>
            </a:r>
          </a:p>
          <a:p>
            <a:pPr marL="342900" indent="-342900"/>
            <a:r>
              <a:rPr lang="en-IE" sz="1900" dirty="0" smtClean="0">
                <a:solidFill>
                  <a:srgbClr val="66FF33"/>
                </a:solidFill>
              </a:rPr>
              <a:t>, German or </a:t>
            </a:r>
            <a:r>
              <a:rPr lang="en-IE" sz="1900" dirty="0" smtClean="0">
                <a:solidFill>
                  <a:srgbClr val="66FF33"/>
                </a:solidFill>
              </a:rPr>
              <a:t>Egyptian?</a:t>
            </a:r>
            <a:endParaRPr lang="en-IE" sz="1900" dirty="0" smtClean="0">
              <a:solidFill>
                <a:srgbClr val="66FF33"/>
              </a:solidFill>
            </a:endParaRPr>
          </a:p>
          <a:p>
            <a:pPr marL="342900" indent="-342900"/>
            <a:r>
              <a:rPr lang="en-IE" sz="1900" dirty="0" smtClean="0">
                <a:solidFill>
                  <a:srgbClr val="66FF33"/>
                </a:solidFill>
              </a:rPr>
              <a:t>2.What  factory did Cleopatra own?</a:t>
            </a:r>
          </a:p>
          <a:p>
            <a:pPr marL="342900" indent="-342900"/>
            <a:r>
              <a:rPr lang="en-IE" sz="1900" dirty="0" smtClean="0">
                <a:solidFill>
                  <a:srgbClr val="39F9B9"/>
                </a:solidFill>
              </a:rPr>
              <a:t>3. Was she exiled by her brother or </a:t>
            </a:r>
          </a:p>
          <a:p>
            <a:pPr marL="342900" indent="-342900"/>
            <a:r>
              <a:rPr lang="en-IE" sz="1900" dirty="0" smtClean="0">
                <a:solidFill>
                  <a:srgbClr val="39F9B9"/>
                </a:solidFill>
              </a:rPr>
              <a:t>sister?</a:t>
            </a:r>
          </a:p>
          <a:p>
            <a:pPr marL="342900" indent="-342900"/>
            <a:r>
              <a:rPr lang="en-IE" sz="1900" dirty="0" smtClean="0">
                <a:solidFill>
                  <a:srgbClr val="39F9B9"/>
                </a:solidFill>
              </a:rPr>
              <a:t>4.Was her brother’s name Ptolemy or Ra?</a:t>
            </a:r>
          </a:p>
          <a:p>
            <a:pPr marL="342900" indent="-342900"/>
            <a:endParaRPr lang="en-IE" dirty="0" smtClean="0"/>
          </a:p>
        </p:txBody>
      </p:sp>
      <p:pic>
        <p:nvPicPr>
          <p:cNvPr id="5" name="Picture Placeholder 4" descr="cleopatra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4311" b="4311"/>
          <a:stretch>
            <a:fillRect/>
          </a:stretch>
        </p:blipFill>
        <p:spPr/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4400" dirty="0" smtClean="0">
                <a:solidFill>
                  <a:srgbClr val="CCFF33"/>
                </a:solidFill>
                <a:latin typeface="Baskerville Old Face" pitchFamily="18" charset="0"/>
              </a:rPr>
              <a:t>KING TUT </a:t>
            </a:r>
            <a:endParaRPr lang="en-US" sz="4400" dirty="0">
              <a:solidFill>
                <a:srgbClr val="CCFF33"/>
              </a:solidFill>
              <a:latin typeface="Baskerville Old Face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5220072" y="3283634"/>
            <a:ext cx="3923928" cy="3574366"/>
          </a:xfrm>
        </p:spPr>
        <p:txBody>
          <a:bodyPr/>
          <a:lstStyle/>
          <a:p>
            <a:pPr marL="342900" indent="-342900" algn="ctr">
              <a:buAutoNum type="arabicPeriod"/>
            </a:pPr>
            <a:r>
              <a:rPr lang="en-IE" sz="2000" dirty="0" smtClean="0">
                <a:solidFill>
                  <a:srgbClr val="99FF66"/>
                </a:solidFill>
              </a:rPr>
              <a:t>What was </a:t>
            </a:r>
            <a:r>
              <a:rPr lang="en-IE" sz="2000" dirty="0" smtClean="0">
                <a:solidFill>
                  <a:srgbClr val="99FF66"/>
                </a:solidFill>
              </a:rPr>
              <a:t>King </a:t>
            </a:r>
            <a:r>
              <a:rPr lang="en-IE" sz="2000" dirty="0" err="1" smtClean="0">
                <a:solidFill>
                  <a:srgbClr val="99FF66"/>
                </a:solidFill>
              </a:rPr>
              <a:t>Tut’s</a:t>
            </a:r>
            <a:r>
              <a:rPr lang="en-IE" sz="2000" dirty="0" smtClean="0">
                <a:solidFill>
                  <a:srgbClr val="99FF66"/>
                </a:solidFill>
              </a:rPr>
              <a:t> mother’s name?</a:t>
            </a:r>
          </a:p>
          <a:p>
            <a:pPr marL="342900" indent="-342900" algn="ctr">
              <a:buAutoNum type="arabicPeriod" startAt="2"/>
            </a:pPr>
            <a:r>
              <a:rPr lang="en-IE" sz="2000" dirty="0" smtClean="0">
                <a:solidFill>
                  <a:srgbClr val="99FF66"/>
                </a:solidFill>
              </a:rPr>
              <a:t>Was </a:t>
            </a:r>
            <a:r>
              <a:rPr lang="en-IE" sz="2000" dirty="0" err="1" smtClean="0">
                <a:solidFill>
                  <a:srgbClr val="99FF66"/>
                </a:solidFill>
              </a:rPr>
              <a:t>Tutankhamun</a:t>
            </a:r>
            <a:r>
              <a:rPr lang="en-IE" sz="2000" dirty="0" smtClean="0">
                <a:solidFill>
                  <a:srgbClr val="99FF66"/>
                </a:solidFill>
              </a:rPr>
              <a:t> </a:t>
            </a:r>
            <a:r>
              <a:rPr lang="en-IE" sz="2000" dirty="0" smtClean="0">
                <a:solidFill>
                  <a:srgbClr val="99FF66"/>
                </a:solidFill>
              </a:rPr>
              <a:t>richer </a:t>
            </a:r>
            <a:r>
              <a:rPr lang="en-IE" sz="2000" dirty="0" smtClean="0">
                <a:solidFill>
                  <a:srgbClr val="99FF66"/>
                </a:solidFill>
              </a:rPr>
              <a:t>or </a:t>
            </a:r>
            <a:r>
              <a:rPr lang="en-IE" sz="2000" dirty="0" smtClean="0">
                <a:solidFill>
                  <a:srgbClr val="99FF66"/>
                </a:solidFill>
              </a:rPr>
              <a:t>poorer </a:t>
            </a:r>
            <a:r>
              <a:rPr lang="en-IE" sz="2000" dirty="0" smtClean="0">
                <a:solidFill>
                  <a:srgbClr val="99FF66"/>
                </a:solidFill>
              </a:rPr>
              <a:t>than other </a:t>
            </a:r>
            <a:r>
              <a:rPr lang="en-IE" sz="2000" dirty="0" smtClean="0">
                <a:solidFill>
                  <a:srgbClr val="99FF66"/>
                </a:solidFill>
              </a:rPr>
              <a:t>kings</a:t>
            </a:r>
            <a:r>
              <a:rPr lang="en-IE" sz="2000" dirty="0" smtClean="0">
                <a:solidFill>
                  <a:srgbClr val="99FF66"/>
                </a:solidFill>
              </a:rPr>
              <a:t>?</a:t>
            </a:r>
          </a:p>
          <a:p>
            <a:pPr marL="342900" indent="-342900" algn="ctr">
              <a:buAutoNum type="arabicPeriod" startAt="3"/>
            </a:pPr>
            <a:r>
              <a:rPr lang="en-IE" sz="2000" dirty="0" smtClean="0">
                <a:solidFill>
                  <a:srgbClr val="99FF66"/>
                </a:solidFill>
              </a:rPr>
              <a:t>Was</a:t>
            </a:r>
            <a:r>
              <a:rPr lang="en-IE" sz="2000" dirty="0" smtClean="0">
                <a:solidFill>
                  <a:srgbClr val="99FF66"/>
                </a:solidFill>
              </a:rPr>
              <a:t> </a:t>
            </a:r>
            <a:r>
              <a:rPr lang="en-IE" sz="2000" dirty="0" smtClean="0">
                <a:solidFill>
                  <a:srgbClr val="99FF66"/>
                </a:solidFill>
              </a:rPr>
              <a:t>his father dead or </a:t>
            </a:r>
            <a:r>
              <a:rPr lang="en-IE" sz="2000" dirty="0" smtClean="0">
                <a:solidFill>
                  <a:srgbClr val="99FF66"/>
                </a:solidFill>
              </a:rPr>
              <a:t>alive when he was a pharaoh?</a:t>
            </a:r>
            <a:endParaRPr lang="en-IE" sz="2000" dirty="0" smtClean="0">
              <a:solidFill>
                <a:srgbClr val="99FF66"/>
              </a:solidFill>
            </a:endParaRPr>
          </a:p>
          <a:p>
            <a:pPr marL="342900" indent="-342900"/>
            <a:endParaRPr lang="en-IE" dirty="0" smtClean="0">
              <a:solidFill>
                <a:srgbClr val="FF6600"/>
              </a:solidFill>
            </a:endParaRPr>
          </a:p>
        </p:txBody>
      </p:sp>
      <p:pic>
        <p:nvPicPr>
          <p:cNvPr id="5" name="Picture Placeholder 4" descr="golden man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1986" r="11986"/>
          <a:stretch>
            <a:fillRect/>
          </a:stretch>
        </p:blipFill>
        <p:spPr/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IE" dirty="0" smtClean="0">
                <a:solidFill>
                  <a:srgbClr val="3366CC"/>
                </a:solidFill>
              </a:rPr>
              <a:t>THANK</a:t>
            </a:r>
            <a:r>
              <a:rPr lang="en-IE" dirty="0" smtClean="0">
                <a:solidFill>
                  <a:srgbClr val="66FFFF"/>
                </a:solidFill>
              </a:rPr>
              <a:t> </a:t>
            </a:r>
            <a:r>
              <a:rPr lang="en-IE" dirty="0" smtClean="0">
                <a:solidFill>
                  <a:srgbClr val="990033"/>
                </a:solidFill>
              </a:rPr>
              <a:t>YOU </a:t>
            </a:r>
            <a:r>
              <a:rPr lang="en-IE" dirty="0" smtClean="0">
                <a:solidFill>
                  <a:srgbClr val="FFFF00"/>
                </a:solidFill>
              </a:rPr>
              <a:t>FOR</a:t>
            </a:r>
            <a:r>
              <a:rPr lang="en-IE" dirty="0" smtClean="0">
                <a:solidFill>
                  <a:srgbClr val="66FFFF"/>
                </a:solidFill>
              </a:rPr>
              <a:t> </a:t>
            </a:r>
            <a:r>
              <a:rPr lang="en-IE" dirty="0" smtClean="0">
                <a:solidFill>
                  <a:srgbClr val="00FF00"/>
                </a:solidFill>
              </a:rPr>
              <a:t>READING</a:t>
            </a:r>
            <a:r>
              <a:rPr lang="en-IE" dirty="0" smtClean="0"/>
              <a:t> </a:t>
            </a:r>
            <a:r>
              <a:rPr lang="en-IE" dirty="0" smtClean="0">
                <a:solidFill>
                  <a:srgbClr val="FF0066"/>
                </a:solidFill>
              </a:rPr>
              <a:t>OUR </a:t>
            </a:r>
            <a:r>
              <a:rPr lang="en-IE" dirty="0" smtClean="0">
                <a:solidFill>
                  <a:srgbClr val="9900FF"/>
                </a:solidFill>
              </a:rPr>
              <a:t>PROJECT</a:t>
            </a:r>
            <a:r>
              <a:rPr lang="en-IE" dirty="0" smtClean="0">
                <a:solidFill>
                  <a:srgbClr val="000000"/>
                </a:solidFill>
              </a:rPr>
              <a:t>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708920"/>
            <a:ext cx="7242048" cy="1224136"/>
          </a:xfrm>
        </p:spPr>
        <p:txBody>
          <a:bodyPr>
            <a:noAutofit/>
          </a:bodyPr>
          <a:lstStyle/>
          <a:p>
            <a:pPr algn="ctr"/>
            <a:r>
              <a:rPr lang="en-IE" sz="9600" dirty="0" smtClean="0">
                <a:solidFill>
                  <a:srgbClr val="FF0000"/>
                </a:solidFill>
              </a:rPr>
              <a:t>T</a:t>
            </a:r>
            <a:r>
              <a:rPr lang="en-IE" sz="9600" dirty="0" smtClean="0">
                <a:solidFill>
                  <a:schemeClr val="accent4">
                    <a:lumMod val="75000"/>
                  </a:schemeClr>
                </a:solidFill>
              </a:rPr>
              <a:t>H</a:t>
            </a:r>
            <a:r>
              <a:rPr lang="en-IE" sz="9600" dirty="0" smtClean="0">
                <a:solidFill>
                  <a:srgbClr val="FFFF00"/>
                </a:solidFill>
              </a:rPr>
              <a:t>E</a:t>
            </a:r>
            <a:r>
              <a:rPr lang="en-IE" sz="9600" dirty="0" smtClean="0"/>
              <a:t> </a:t>
            </a:r>
            <a:r>
              <a:rPr lang="en-IE" sz="9600" dirty="0" smtClean="0">
                <a:solidFill>
                  <a:srgbClr val="66FF33"/>
                </a:solidFill>
              </a:rPr>
              <a:t>E</a:t>
            </a:r>
            <a:r>
              <a:rPr lang="en-IE" sz="9600" dirty="0" smtClean="0">
                <a:solidFill>
                  <a:srgbClr val="00B0F0"/>
                </a:solidFill>
              </a:rPr>
              <a:t>N</a:t>
            </a:r>
            <a:r>
              <a:rPr lang="en-IE" sz="9600" dirty="0" smtClean="0">
                <a:solidFill>
                  <a:srgbClr val="9900FF"/>
                </a:solidFill>
              </a:rPr>
              <a:t>D</a:t>
            </a:r>
            <a:endParaRPr lang="en-US" sz="9600" dirty="0">
              <a:solidFill>
                <a:srgbClr val="9900FF"/>
              </a:solidFill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Pyramids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2433464" cy="5257800"/>
          </a:xfrm>
        </p:spPr>
        <p:txBody>
          <a:bodyPr>
            <a:normAutofit/>
          </a:bodyPr>
          <a:lstStyle/>
          <a:p>
            <a:r>
              <a:rPr lang="en-IE" sz="2400" dirty="0" smtClean="0">
                <a:latin typeface="Baskerville Old Face" pitchFamily="18" charset="0"/>
              </a:rPr>
              <a:t>The pyramids are the stone tombs of Egypt’s  </a:t>
            </a:r>
            <a:r>
              <a:rPr lang="en-IE" sz="2400" dirty="0" smtClean="0">
                <a:latin typeface="Baskerville Old Face" pitchFamily="18" charset="0"/>
              </a:rPr>
              <a:t>kings </a:t>
            </a:r>
            <a:r>
              <a:rPr lang="en-IE" sz="2400" dirty="0" smtClean="0">
                <a:latin typeface="Baskerville Old Face" pitchFamily="18" charset="0"/>
              </a:rPr>
              <a:t>– the Pharaohs.</a:t>
            </a:r>
          </a:p>
          <a:p>
            <a:r>
              <a:rPr lang="en-IE" sz="2400" dirty="0" smtClean="0">
                <a:latin typeface="Baskerville Old Face" pitchFamily="18" charset="0"/>
              </a:rPr>
              <a:t>There are around 138 Egyptian pyramids. Some of them are huge.</a:t>
            </a:r>
          </a:p>
          <a:p>
            <a:r>
              <a:rPr lang="en-IE" sz="2400" dirty="0" smtClean="0">
                <a:latin typeface="Baskerville Old Face" pitchFamily="18" charset="0"/>
              </a:rPr>
              <a:t>The base of a pyramid was always a perfect </a:t>
            </a:r>
            <a:r>
              <a:rPr lang="en-IE" sz="2400" dirty="0" smtClean="0">
                <a:latin typeface="Baskerville Old Face" pitchFamily="18" charset="0"/>
              </a:rPr>
              <a:t>square</a:t>
            </a:r>
            <a:r>
              <a:rPr lang="en-IE" sz="2400" dirty="0" smtClean="0"/>
              <a:t>.</a:t>
            </a:r>
          </a:p>
        </p:txBody>
      </p:sp>
      <p:pic>
        <p:nvPicPr>
          <p:cNvPr id="5" name="Content Placeholder 4" descr="sphinx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419872" y="1916832"/>
            <a:ext cx="4762500" cy="2809875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3808" y="332656"/>
            <a:ext cx="4680520" cy="648072"/>
          </a:xfrm>
        </p:spPr>
        <p:txBody>
          <a:bodyPr>
            <a:normAutofit fontScale="90000"/>
          </a:bodyPr>
          <a:lstStyle/>
          <a:p>
            <a:r>
              <a:rPr lang="en-IE" sz="4800" dirty="0" smtClean="0">
                <a:latin typeface="Blackadder ITC" pitchFamily="82" charset="0"/>
              </a:rPr>
              <a:t>CLEOPATRA</a:t>
            </a:r>
            <a:endParaRPr lang="en-US" sz="4800" dirty="0">
              <a:latin typeface="Blackadder ITC" pitchFamily="82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0" y="2060848"/>
            <a:ext cx="3563888" cy="4797152"/>
          </a:xfrm>
        </p:spPr>
        <p:txBody>
          <a:bodyPr>
            <a:normAutofit fontScale="32500" lnSpcReduction="20000"/>
          </a:bodyPr>
          <a:lstStyle/>
          <a:p>
            <a:r>
              <a:rPr lang="en-IE" sz="11200" dirty="0" smtClean="0">
                <a:solidFill>
                  <a:srgbClr val="FFFF00"/>
                </a:solidFill>
                <a:latin typeface="Blackadder ITC" pitchFamily="82" charset="0"/>
              </a:rPr>
              <a:t>Cleopatra was the only female pharaoh.</a:t>
            </a:r>
          </a:p>
          <a:p>
            <a:r>
              <a:rPr lang="en-IE" sz="11200" dirty="0" smtClean="0">
                <a:solidFill>
                  <a:srgbClr val="FFFF00"/>
                </a:solidFill>
                <a:latin typeface="Blackadder ITC" pitchFamily="82" charset="0"/>
              </a:rPr>
              <a:t>She was married to her brother.</a:t>
            </a:r>
          </a:p>
          <a:p>
            <a:r>
              <a:rPr lang="en-IE" sz="11200" dirty="0" smtClean="0">
                <a:solidFill>
                  <a:srgbClr val="FFFF00"/>
                </a:solidFill>
                <a:latin typeface="Blackadder ITC" pitchFamily="82" charset="0"/>
              </a:rPr>
              <a:t>She let an </a:t>
            </a:r>
            <a:r>
              <a:rPr lang="en-IE" sz="11200" dirty="0" smtClean="0">
                <a:solidFill>
                  <a:srgbClr val="FFFF00"/>
                </a:solidFill>
                <a:latin typeface="Blackadder ITC" pitchFamily="82" charset="0"/>
              </a:rPr>
              <a:t>asp (snake) </a:t>
            </a:r>
            <a:r>
              <a:rPr lang="en-IE" sz="11200" dirty="0" smtClean="0">
                <a:solidFill>
                  <a:srgbClr val="FFFF00"/>
                </a:solidFill>
                <a:latin typeface="Blackadder ITC" pitchFamily="82" charset="0"/>
              </a:rPr>
              <a:t>bite her arm</a:t>
            </a:r>
          </a:p>
          <a:p>
            <a:r>
              <a:rPr lang="en-IE" sz="11200" dirty="0" smtClean="0">
                <a:solidFill>
                  <a:srgbClr val="FFFF00"/>
                </a:solidFill>
                <a:latin typeface="Blackadder ITC" pitchFamily="82" charset="0"/>
              </a:rPr>
              <a:t>S</a:t>
            </a:r>
            <a:r>
              <a:rPr lang="en-IE" sz="11200" dirty="0" smtClean="0">
                <a:solidFill>
                  <a:srgbClr val="FFFF00"/>
                </a:solidFill>
                <a:latin typeface="Blackadder ITC" pitchFamily="82" charset="0"/>
              </a:rPr>
              <a:t>he </a:t>
            </a:r>
            <a:r>
              <a:rPr lang="en-IE" sz="11200" dirty="0" smtClean="0">
                <a:solidFill>
                  <a:srgbClr val="FFFF00"/>
                </a:solidFill>
                <a:latin typeface="Blackadder ITC" pitchFamily="82" charset="0"/>
              </a:rPr>
              <a:t>was born in 69bc and died in 30 </a:t>
            </a:r>
            <a:r>
              <a:rPr lang="en-IE" sz="11200" dirty="0" err="1" smtClean="0">
                <a:solidFill>
                  <a:srgbClr val="FFFF00"/>
                </a:solidFill>
                <a:latin typeface="Blackadder ITC" pitchFamily="82" charset="0"/>
              </a:rPr>
              <a:t>bc</a:t>
            </a:r>
            <a:r>
              <a:rPr lang="en-IE" sz="11200" dirty="0" smtClean="0">
                <a:solidFill>
                  <a:srgbClr val="FFFF00"/>
                </a:solidFill>
                <a:latin typeface="Blackadder ITC" pitchFamily="82" charset="0"/>
              </a:rPr>
              <a:t>.</a:t>
            </a:r>
          </a:p>
          <a:p>
            <a:endParaRPr lang="en-US" dirty="0"/>
          </a:p>
        </p:txBody>
      </p:sp>
      <p:pic>
        <p:nvPicPr>
          <p:cNvPr id="5" name="Content Placeholder 4" descr="cleopatr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067944" y="1988840"/>
            <a:ext cx="3726772" cy="4371975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 smtClean="0">
                <a:latin typeface="Blackadder ITC" pitchFamily="82" charset="0"/>
              </a:rPr>
              <a:t>CLEOPATRA</a:t>
            </a:r>
            <a:br>
              <a:rPr lang="en-IE" dirty="0" smtClean="0">
                <a:latin typeface="Blackadder ITC" pitchFamily="82" charset="0"/>
              </a:rPr>
            </a:br>
            <a:endParaRPr lang="en-US" dirty="0">
              <a:latin typeface="Blackadder ITC" pitchFamily="8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 smtClean="0"/>
              <a:t>Fun Facts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IE" dirty="0" smtClean="0"/>
              <a:t>Cleopatra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>
            <a:normAutofit fontScale="77500" lnSpcReduction="20000"/>
          </a:bodyPr>
          <a:lstStyle/>
          <a:p>
            <a:r>
              <a:rPr lang="en-IE" sz="3800" dirty="0" smtClean="0">
                <a:latin typeface="Blackadder ITC" pitchFamily="82" charset="0"/>
              </a:rPr>
              <a:t>C</a:t>
            </a:r>
            <a:r>
              <a:rPr lang="en-IE" sz="3800" dirty="0" smtClean="0">
                <a:solidFill>
                  <a:srgbClr val="99FF66"/>
                </a:solidFill>
                <a:latin typeface="Blackadder ITC" pitchFamily="82" charset="0"/>
              </a:rPr>
              <a:t>leopatra was not  Egyptian</a:t>
            </a:r>
            <a:r>
              <a:rPr lang="en-IE" sz="3800" dirty="0" smtClean="0">
                <a:solidFill>
                  <a:srgbClr val="99FF66"/>
                </a:solidFill>
              </a:rPr>
              <a:t> </a:t>
            </a:r>
            <a:r>
              <a:rPr lang="en-IE" sz="3800" dirty="0" smtClean="0">
                <a:solidFill>
                  <a:srgbClr val="99FF66"/>
                </a:solidFill>
                <a:latin typeface="Blackadder ITC" pitchFamily="82" charset="0"/>
              </a:rPr>
              <a:t>she </a:t>
            </a:r>
            <a:r>
              <a:rPr lang="en-IE" sz="3500" dirty="0" smtClean="0">
                <a:solidFill>
                  <a:srgbClr val="99FF66"/>
                </a:solidFill>
                <a:latin typeface="Blackadder ITC" pitchFamily="82" charset="0"/>
              </a:rPr>
              <a:t>was Greek.</a:t>
            </a:r>
          </a:p>
          <a:p>
            <a:r>
              <a:rPr lang="en-IE" sz="3500" dirty="0" smtClean="0">
                <a:solidFill>
                  <a:srgbClr val="99FF66"/>
                </a:solidFill>
                <a:latin typeface="Blackadder ITC" pitchFamily="82" charset="0"/>
              </a:rPr>
              <a:t>Cleopatra got her husband to kill her sister.</a:t>
            </a:r>
          </a:p>
          <a:p>
            <a:r>
              <a:rPr lang="en-IE" sz="3500" dirty="0" smtClean="0">
                <a:solidFill>
                  <a:srgbClr val="99FF66"/>
                </a:solidFill>
                <a:latin typeface="Blackadder ITC" pitchFamily="82" charset="0"/>
              </a:rPr>
              <a:t>Cleopatra was exiled by her younger brother Ptolemy.</a:t>
            </a:r>
          </a:p>
          <a:p>
            <a:r>
              <a:rPr lang="en-IE" sz="3500" dirty="0" smtClean="0">
                <a:solidFill>
                  <a:srgbClr val="99FF66"/>
                </a:solidFill>
                <a:latin typeface="Blackadder ITC" pitchFamily="82" charset="0"/>
              </a:rPr>
              <a:t>She had four children </a:t>
            </a:r>
            <a:r>
              <a:rPr lang="en-IE" sz="2800" dirty="0" smtClean="0">
                <a:solidFill>
                  <a:srgbClr val="99FF66"/>
                </a:solidFill>
                <a:latin typeface="Blackadder ITC" pitchFamily="82" charset="0"/>
              </a:rPr>
              <a:t>but </a:t>
            </a:r>
            <a:r>
              <a:rPr lang="en-IE" sz="3800" dirty="0" smtClean="0">
                <a:solidFill>
                  <a:srgbClr val="99FF66"/>
                </a:solidFill>
                <a:latin typeface="Blackadder ITC" pitchFamily="82" charset="0"/>
              </a:rPr>
              <a:t>only one survived.</a:t>
            </a:r>
          </a:p>
          <a:p>
            <a:r>
              <a:rPr lang="en-IE" sz="3800" dirty="0" smtClean="0">
                <a:solidFill>
                  <a:srgbClr val="99FF66"/>
                </a:solidFill>
                <a:latin typeface="Blackadder ITC" pitchFamily="82" charset="0"/>
              </a:rPr>
              <a:t>She owned a perfume factory  </a:t>
            </a:r>
            <a:r>
              <a:rPr lang="en-IE" sz="2800" dirty="0" smtClean="0">
                <a:latin typeface="Blackadder ITC" pitchFamily="82" charset="0"/>
              </a:rPr>
              <a:t>.                  </a:t>
            </a:r>
            <a:r>
              <a:rPr lang="en-IE" dirty="0" smtClean="0"/>
              <a:t>       </a:t>
            </a:r>
          </a:p>
          <a:p>
            <a:endParaRPr lang="en-IE" dirty="0"/>
          </a:p>
        </p:txBody>
      </p:sp>
      <p:pic>
        <p:nvPicPr>
          <p:cNvPr id="7" name="Content Placeholder 6" descr="imageava.jpe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178300" y="2448322"/>
            <a:ext cx="3521075" cy="2640806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IE" sz="8000" dirty="0" smtClean="0"/>
              <a:t>SPHINX</a:t>
            </a:r>
            <a:endParaRPr lang="en-US" sz="8000" dirty="0"/>
          </a:p>
        </p:txBody>
      </p:sp>
      <p:pic>
        <p:nvPicPr>
          <p:cNvPr id="4" name="Content Placeholder 3" descr="pharo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flipV="1">
            <a:off x="-2124744" y="6858000"/>
            <a:ext cx="2124744" cy="87074"/>
          </a:xfrm>
        </p:spPr>
      </p:pic>
      <p:pic>
        <p:nvPicPr>
          <p:cNvPr id="5" name="Picture 4" descr="pyrami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745432"/>
            <a:ext cx="8243392" cy="5112568"/>
          </a:xfrm>
          <a:prstGeom prst="rect">
            <a:avLst/>
          </a:prstGeom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3008313" cy="1162050"/>
          </a:xfrm>
        </p:spPr>
        <p:txBody>
          <a:bodyPr>
            <a:normAutofit/>
          </a:bodyPr>
          <a:lstStyle/>
          <a:p>
            <a:r>
              <a:rPr lang="en-IE" sz="3200" dirty="0" smtClean="0"/>
              <a:t>SPHINX</a:t>
            </a:r>
            <a:endParaRPr lang="en-US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251520" y="1628800"/>
            <a:ext cx="3008313" cy="4403031"/>
          </a:xfrm>
        </p:spPr>
        <p:txBody>
          <a:bodyPr>
            <a:normAutofit fontScale="92500" lnSpcReduction="10000"/>
          </a:bodyPr>
          <a:lstStyle/>
          <a:p>
            <a:r>
              <a:rPr lang="en-IE" sz="3600" dirty="0" smtClean="0">
                <a:solidFill>
                  <a:srgbClr val="FAEA16"/>
                </a:solidFill>
                <a:latin typeface="Blackadder ITC" pitchFamily="82" charset="0"/>
              </a:rPr>
              <a:t>A  sphinx is a mythological creature with the body of a lion and  the head of a person. </a:t>
            </a:r>
          </a:p>
          <a:p>
            <a:r>
              <a:rPr lang="en-IE" sz="3600" dirty="0" smtClean="0">
                <a:solidFill>
                  <a:srgbClr val="FAEA16"/>
                </a:solidFill>
                <a:latin typeface="Blackadder ITC" pitchFamily="82" charset="0"/>
              </a:rPr>
              <a:t>In Ancient Egypt  a lot of times the head was that of a pharaoh or a god.</a:t>
            </a:r>
          </a:p>
          <a:p>
            <a:endParaRPr lang="en-IE" sz="2400" dirty="0" smtClean="0"/>
          </a:p>
        </p:txBody>
      </p:sp>
      <p:pic>
        <p:nvPicPr>
          <p:cNvPr id="5" name="Content Placeholder 4" descr="pyramid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347864" y="2060848"/>
            <a:ext cx="5220072" cy="3590925"/>
          </a:xfr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IE" dirty="0" smtClean="0">
                <a:solidFill>
                  <a:srgbClr val="66FF33"/>
                </a:solidFill>
              </a:rPr>
              <a:t>pyra</a:t>
            </a:r>
            <a:r>
              <a:rPr lang="en-IE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mids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47864" y="3573016"/>
            <a:ext cx="5114778" cy="2697448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en-IE" sz="10000" dirty="0" smtClean="0">
                <a:solidFill>
                  <a:srgbClr val="FF3399"/>
                </a:solidFill>
                <a:latin typeface="Harlow Solid Italic" pitchFamily="82" charset="0"/>
              </a:rPr>
              <a:t>The pyramids that we see in Egypt continue to be ‘wonders of the world’ .they were </a:t>
            </a:r>
            <a:r>
              <a:rPr lang="en-IE" sz="10000" dirty="0" smtClean="0">
                <a:solidFill>
                  <a:srgbClr val="FF3399"/>
                </a:solidFill>
                <a:latin typeface="Harlow Solid Italic" pitchFamily="82" charset="0"/>
              </a:rPr>
              <a:t>built </a:t>
            </a:r>
            <a:r>
              <a:rPr lang="en-IE" sz="10000" dirty="0" smtClean="0">
                <a:solidFill>
                  <a:srgbClr val="FF3399"/>
                </a:solidFill>
                <a:latin typeface="Harlow Solid Italic" pitchFamily="82" charset="0"/>
              </a:rPr>
              <a:t>thousands of years ago </a:t>
            </a:r>
            <a:r>
              <a:rPr lang="en-IE" sz="10000" dirty="0" smtClean="0">
                <a:solidFill>
                  <a:srgbClr val="0066FF"/>
                </a:solidFill>
                <a:latin typeface="Harlow Solid Italic" pitchFamily="82" charset="0"/>
              </a:rPr>
              <a:t>and yet still stand.</a:t>
            </a:r>
          </a:p>
          <a:p>
            <a:pPr algn="ctr"/>
            <a:r>
              <a:rPr lang="en-IE" sz="10000" dirty="0" smtClean="0">
                <a:solidFill>
                  <a:srgbClr val="0066FF"/>
                </a:solidFill>
                <a:latin typeface="Harlow Solid Italic" pitchFamily="82" charset="0"/>
              </a:rPr>
              <a:t>The ancient Egyptians created the pyramids as burial tombs to </a:t>
            </a:r>
            <a:r>
              <a:rPr lang="en-IE" sz="10000" dirty="0" smtClean="0">
                <a:solidFill>
                  <a:srgbClr val="0066FF"/>
                </a:solidFill>
                <a:latin typeface="Harlow Solid Italic" pitchFamily="82" charset="0"/>
              </a:rPr>
              <a:t>honour </a:t>
            </a:r>
            <a:r>
              <a:rPr lang="en-IE" sz="10000" dirty="0" smtClean="0">
                <a:solidFill>
                  <a:srgbClr val="0066FF"/>
                </a:solidFill>
                <a:latin typeface="Harlow Solid Italic" pitchFamily="82" charset="0"/>
              </a:rPr>
              <a:t>their </a:t>
            </a:r>
            <a:r>
              <a:rPr lang="en-IE" sz="10000" dirty="0" err="1" smtClean="0">
                <a:solidFill>
                  <a:srgbClr val="0066FF"/>
                </a:solidFill>
                <a:latin typeface="Harlow Solid Italic" pitchFamily="82" charset="0"/>
              </a:rPr>
              <a:t>pharoahs</a:t>
            </a:r>
            <a:r>
              <a:rPr lang="en-IE" sz="10000" dirty="0" smtClean="0">
                <a:solidFill>
                  <a:srgbClr val="0066FF"/>
                </a:solidFill>
                <a:latin typeface="Harlow Solid Italic" pitchFamily="82" charset="0"/>
              </a:rPr>
              <a:t> </a:t>
            </a:r>
            <a:r>
              <a:rPr lang="en-IE" sz="10000" dirty="0" smtClean="0">
                <a:solidFill>
                  <a:srgbClr val="0066FF"/>
                </a:solidFill>
                <a:latin typeface="Harlow Solid Italic" pitchFamily="82" charset="0"/>
              </a:rPr>
              <a:t>and since they believe them to be both man and god ,they made the pyramids in a grand style</a:t>
            </a:r>
            <a:r>
              <a:rPr lang="en-IE" dirty="0" smtClean="0">
                <a:solidFill>
                  <a:srgbClr val="FF3399"/>
                </a:solidFill>
              </a:rPr>
              <a:t>.    </a:t>
            </a:r>
            <a:endParaRPr lang="en-US" dirty="0">
              <a:solidFill>
                <a:srgbClr val="FF3399"/>
              </a:solidFill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AMULETS</a:t>
            </a:r>
            <a:endParaRPr lang="en-US" dirty="0"/>
          </a:p>
        </p:txBody>
      </p:sp>
      <p:pic>
        <p:nvPicPr>
          <p:cNvPr id="4" name="Content Placeholder 3" descr="Amulets1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556792"/>
            <a:ext cx="7128792" cy="4824536"/>
          </a:xfrm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7242048" cy="1143000"/>
          </a:xfrm>
        </p:spPr>
        <p:txBody>
          <a:bodyPr/>
          <a:lstStyle/>
          <a:p>
            <a:r>
              <a:rPr lang="en-IE" dirty="0" smtClean="0">
                <a:latin typeface="Algerian" pitchFamily="82" charset="0"/>
              </a:rPr>
              <a:t>AMULETS</a:t>
            </a:r>
            <a:r>
              <a:rPr lang="en-IE" dirty="0" smtClean="0"/>
              <a:t>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536" y="1340768"/>
            <a:ext cx="4040188" cy="639762"/>
          </a:xfrm>
        </p:spPr>
        <p:txBody>
          <a:bodyPr>
            <a:normAutofit fontScale="25000" lnSpcReduction="20000"/>
          </a:bodyPr>
          <a:lstStyle/>
          <a:p>
            <a:endParaRPr lang="en-IE" dirty="0" smtClean="0"/>
          </a:p>
          <a:p>
            <a:endParaRPr lang="en-IE" dirty="0" smtClean="0"/>
          </a:p>
          <a:p>
            <a:endParaRPr lang="en-IE" sz="9800" dirty="0" smtClean="0">
              <a:solidFill>
                <a:srgbClr val="33CCFF"/>
              </a:solidFill>
            </a:endParaRPr>
          </a:p>
          <a:p>
            <a:r>
              <a:rPr lang="en-IE" sz="12800" dirty="0" smtClean="0">
                <a:solidFill>
                  <a:srgbClr val="33CCFF"/>
                </a:solidFill>
                <a:latin typeface="Algerian" pitchFamily="82" charset="0"/>
              </a:rPr>
              <a:t>FUN FACTS</a:t>
            </a:r>
            <a:endParaRPr lang="en-US" sz="12800" dirty="0">
              <a:solidFill>
                <a:srgbClr val="33CCFF"/>
              </a:solidFill>
              <a:latin typeface="Algerian" pitchFamily="82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427984" y="260648"/>
            <a:ext cx="4041775" cy="1791890"/>
          </a:xfrm>
        </p:spPr>
        <p:txBody>
          <a:bodyPr>
            <a:noAutofit/>
          </a:bodyPr>
          <a:lstStyle/>
          <a:p>
            <a:r>
              <a:rPr lang="en-IE" sz="3600" b="0" i="1" dirty="0" smtClean="0">
                <a:latin typeface="Algerian" pitchFamily="82" charset="0"/>
              </a:rPr>
              <a:t>pictures</a:t>
            </a:r>
            <a:endParaRPr lang="en-US" sz="3600" b="0" i="1" dirty="0">
              <a:latin typeface="Algerian" pitchFamily="8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95536" y="2204864"/>
            <a:ext cx="3520440" cy="4464496"/>
          </a:xfrm>
        </p:spPr>
        <p:txBody>
          <a:bodyPr>
            <a:noAutofit/>
          </a:bodyPr>
          <a:lstStyle/>
          <a:p>
            <a:pPr algn="ctr"/>
            <a:r>
              <a:rPr lang="en-IE" sz="20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lgerian" pitchFamily="82" charset="0"/>
              </a:rPr>
              <a:t>An amulet is an item that </a:t>
            </a:r>
          </a:p>
          <a:p>
            <a:pPr algn="ctr">
              <a:buNone/>
            </a:pPr>
            <a:r>
              <a:rPr lang="en-IE" sz="20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lgerian" pitchFamily="82" charset="0"/>
              </a:rPr>
              <a:t>Someone might wear or carry </a:t>
            </a:r>
          </a:p>
          <a:p>
            <a:pPr algn="ctr">
              <a:buNone/>
            </a:pPr>
            <a:r>
              <a:rPr lang="en-IE" sz="20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lgerian" pitchFamily="82" charset="0"/>
              </a:rPr>
              <a:t> around with them in the belief</a:t>
            </a:r>
          </a:p>
          <a:p>
            <a:pPr algn="ctr">
              <a:buNone/>
            </a:pPr>
            <a:r>
              <a:rPr lang="en-IE" sz="20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lgerian" pitchFamily="82" charset="0"/>
              </a:rPr>
              <a:t> that it will bring  them good LUCK.</a:t>
            </a:r>
          </a:p>
          <a:p>
            <a:pPr>
              <a:buNone/>
            </a:pPr>
            <a:endParaRPr lang="en-IE" sz="2000" dirty="0" smtClean="0">
              <a:solidFill>
                <a:schemeClr val="accent4">
                  <a:lumMod val="60000"/>
                  <a:lumOff val="40000"/>
                </a:schemeClr>
              </a:solidFill>
              <a:latin typeface="Algerian" pitchFamily="82" charset="0"/>
            </a:endParaRPr>
          </a:p>
          <a:p>
            <a:pPr algn="ctr"/>
            <a:r>
              <a:rPr lang="en-IE" sz="20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lgerian" pitchFamily="82" charset="0"/>
              </a:rPr>
              <a:t>Before the age of the pharaohs amulets </a:t>
            </a:r>
            <a:r>
              <a:rPr lang="en-IE" sz="20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lgerian" pitchFamily="82" charset="0"/>
              </a:rPr>
              <a:t>were </a:t>
            </a:r>
            <a:r>
              <a:rPr lang="en-IE" sz="20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lgerian" pitchFamily="82" charset="0"/>
              </a:rPr>
              <a:t>usually  in the form  of  animals</a:t>
            </a:r>
            <a:r>
              <a:rPr lang="en-IE" sz="2000" dirty="0" smtClean="0">
                <a:latin typeface="Algerian" pitchFamily="82" charset="0"/>
              </a:rPr>
              <a:t>.</a:t>
            </a:r>
          </a:p>
        </p:txBody>
      </p:sp>
      <p:pic>
        <p:nvPicPr>
          <p:cNvPr id="7" name="Picture 6" descr="Amulets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7984" y="2204864"/>
            <a:ext cx="4459238" cy="3312368"/>
          </a:xfrm>
          <a:prstGeom prst="rect">
            <a:avLst/>
          </a:prstGeom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2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584</TotalTime>
  <Words>383</Words>
  <Application>Microsoft Office PowerPoint</Application>
  <PresentationFormat>On-screen Show (4:3)</PresentationFormat>
  <Paragraphs>55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Opulent</vt:lpstr>
      <vt:lpstr>Ancient Egypt</vt:lpstr>
      <vt:lpstr>Pyramids</vt:lpstr>
      <vt:lpstr>CLEOPATRA</vt:lpstr>
      <vt:lpstr>CLEOPATRA </vt:lpstr>
      <vt:lpstr>SPHINX</vt:lpstr>
      <vt:lpstr>SPHINX</vt:lpstr>
      <vt:lpstr>pyramids</vt:lpstr>
      <vt:lpstr>AMULETS</vt:lpstr>
      <vt:lpstr>AMULETS </vt:lpstr>
      <vt:lpstr>                    WRITING</vt:lpstr>
      <vt:lpstr>POP QUIZ</vt:lpstr>
      <vt:lpstr>KING TUT </vt:lpstr>
      <vt:lpstr>THANK YOU FOR READING OUR PROJECT.</vt:lpstr>
      <vt:lpstr>THE END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Open use</dc:creator>
  <cp:lastModifiedBy>Ciara Smyth</cp:lastModifiedBy>
  <cp:revision>11</cp:revision>
  <dcterms:created xsi:type="dcterms:W3CDTF">2016-06-15T11:06:25Z</dcterms:created>
  <dcterms:modified xsi:type="dcterms:W3CDTF">2016-06-23T21:28:34Z</dcterms:modified>
</cp:coreProperties>
</file>